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6" r:id="rId92"/>
    <p:sldId id="353" r:id="rId93"/>
    <p:sldId id="355" r:id="rId94"/>
    <p:sldId id="359" r:id="rId95"/>
    <p:sldId id="364" r:id="rId96"/>
  </p:sldIdLst>
  <p:sldSz cx="9144000" cy="6858000" type="screen4x3"/>
  <p:notesSz cx="6858000" cy="9144000"/>
  <p:embeddedFontLst>
    <p:embeddedFont>
      <p:font typeface="Arial Black" pitchFamily="34" charset="0"/>
      <p:bold r:id="rId98"/>
    </p:embeddedFont>
    <p:embeddedFont>
      <p:font typeface="Impact" pitchFamily="34" charset="0"/>
      <p:regular r:id="rId99"/>
    </p:embeddedFont>
    <p:embeddedFont>
      <p:font typeface="Haettenschweiler" pitchFamily="34" charset="0"/>
      <p:regular r:id="rId100"/>
    </p:embeddedFont>
    <p:embeddedFont>
      <p:font typeface="Tahoma" pitchFamily="34" charset="0"/>
      <p:regular r:id="rId101"/>
      <p:bold r:id="rId102"/>
    </p:embeddedFont>
    <p:embeddedFont>
      <p:font typeface="Copperplate Gothic Light" pitchFamily="34" charset="0"/>
      <p:regular r:id="rId103"/>
    </p:embeddedFont>
    <p:embeddedFont>
      <p:font typeface="Eurostile" pitchFamily="34" charset="0"/>
      <p:regular r:id="rId104"/>
      <p:bold r:id="rId105"/>
    </p:embeddedFont>
    <p:embeddedFont>
      <p:font typeface="Arial Rounded MT Bold" pitchFamily="34" charset="0"/>
      <p:regular r:id="rId10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E00B8"/>
    <a:srgbClr val="0066FF"/>
    <a:srgbClr val="0000FF"/>
    <a:srgbClr val="99FF66"/>
    <a:srgbClr val="FFCCFF"/>
    <a:srgbClr val="66FFFF"/>
    <a:srgbClr val="339933"/>
    <a:srgbClr val="FFE5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939" autoAdjust="0"/>
    <p:restoredTop sz="90929"/>
  </p:normalViewPr>
  <p:slideViewPr>
    <p:cSldViewPr showGuides="1">
      <p:cViewPr>
        <p:scale>
          <a:sx n="80" d="100"/>
          <a:sy n="80" d="100"/>
        </p:scale>
        <p:origin x="-780" y="-462"/>
      </p:cViewPr>
      <p:guideLst>
        <p:guide orient="horz" pos="42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5.fntdata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3.fntdata"/><Relationship Id="rId105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6.fntdata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18" Type="http://schemas.openxmlformats.org/officeDocument/2006/relationships/image" Target="../media/image41.wmf"/><Relationship Id="rId3" Type="http://schemas.openxmlformats.org/officeDocument/2006/relationships/image" Target="../media/image26.wmf"/><Relationship Id="rId21" Type="http://schemas.openxmlformats.org/officeDocument/2006/relationships/image" Target="../media/image44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17" Type="http://schemas.openxmlformats.org/officeDocument/2006/relationships/image" Target="../media/image40.wmf"/><Relationship Id="rId2" Type="http://schemas.openxmlformats.org/officeDocument/2006/relationships/image" Target="../media/image25.wmf"/><Relationship Id="rId16" Type="http://schemas.openxmlformats.org/officeDocument/2006/relationships/image" Target="../media/image39.wmf"/><Relationship Id="rId20" Type="http://schemas.openxmlformats.org/officeDocument/2006/relationships/image" Target="../media/image43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19" Type="http://schemas.openxmlformats.org/officeDocument/2006/relationships/image" Target="../media/image42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Relationship Id="rId22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43.wmf"/><Relationship Id="rId2" Type="http://schemas.openxmlformats.org/officeDocument/2006/relationships/image" Target="../media/image44.wmf"/><Relationship Id="rId1" Type="http://schemas.openxmlformats.org/officeDocument/2006/relationships/image" Target="../media/image26.wmf"/><Relationship Id="rId6" Type="http://schemas.openxmlformats.org/officeDocument/2006/relationships/image" Target="../media/image35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6D4BFC-CD23-430F-81A9-AC2477C2C0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C3990-8C63-4F90-A545-0413E8079623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4BFC-CD23-430F-81A9-AC2477C2C04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694FC-B30E-47E0-98B1-7EBED786A74B}" type="slidenum">
              <a:rPr lang="en-US"/>
              <a:pPr/>
              <a:t>78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51CEA-6C00-47EA-ABE0-3B10DE9E88A8}" type="slidenum">
              <a:rPr lang="en-US"/>
              <a:pPr/>
              <a:t>82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0D243-9B3B-42FB-910F-4D711EEE5D67}" type="slidenum">
              <a:rPr lang="en-US"/>
              <a:pPr/>
              <a:t>83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91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93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B20AB-C5CB-4312-A6CA-1F2D92F88E97}" type="slidenum">
              <a:rPr lang="en-US"/>
              <a:pPr/>
              <a:t>13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8E8-4A42-4FBE-806B-17D5DA954444}" type="slidenum">
              <a:rPr lang="en-US"/>
              <a:pPr/>
              <a:t>18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4013A-8828-4043-B671-2482F71EDC12}" type="slidenum">
              <a:rPr lang="en-US"/>
              <a:pPr/>
              <a:t>24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8946C-6C28-4CF1-92C1-E86D5F5E8C58}" type="slidenum">
              <a:rPr lang="en-US"/>
              <a:pPr/>
              <a:t>38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5B3FC-0D0D-4E54-865A-6DCF48FBBA1F}" type="slidenum">
              <a:rPr lang="en-US"/>
              <a:pPr/>
              <a:t>43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153F4-274F-448D-9E59-3011A5F255FA}" type="slidenum">
              <a:rPr lang="en-US"/>
              <a:pPr/>
              <a:t>59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EFA59-A85E-40C5-AEB0-1713490806EC}" type="slidenum">
              <a:rPr lang="en-US"/>
              <a:pPr/>
              <a:t>60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D1148-6333-4352-AD18-A7ECA3E626F1}" type="slidenum">
              <a:rPr lang="en-US"/>
              <a:pPr/>
              <a:t>69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6B396-CDE9-45E3-A4BB-3CA81D99A1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EDAE-6D08-4330-B9B2-263B69720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4FFC-1CE3-416D-82B1-F5C62C1DB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46BFB-D270-4910-B7DC-292D695E1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218F-6172-4342-8035-C3564D89A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9CEEA-F646-4943-BB54-6784A9042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AA93-AB56-48A2-9EE2-854354DD3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995C-F1E5-45ED-A72F-B25CCC940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9D80-967C-4A03-986D-392338963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BAB9C-2CDF-4EFF-ACA4-EDE6A2750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FB1FB-EE58-4A05-B06C-5C073071A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863369-634E-411E-A385-3A7FD19302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9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71.wmf"/><Relationship Id="rId15" Type="http://schemas.openxmlformats.org/officeDocument/2006/relationships/image" Target="../media/image81.wmf"/><Relationship Id="rId10" Type="http://schemas.openxmlformats.org/officeDocument/2006/relationships/image" Target="../media/image76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Relationship Id="rId14" Type="http://schemas.openxmlformats.org/officeDocument/2006/relationships/image" Target="../media/image8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69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0.wmf"/><Relationship Id="rId9" Type="http://schemas.openxmlformats.org/officeDocument/2006/relationships/image" Target="../media/image76.wmf"/><Relationship Id="rId14" Type="http://schemas.openxmlformats.org/officeDocument/2006/relationships/image" Target="../media/image81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wmf"/><Relationship Id="rId18" Type="http://schemas.openxmlformats.org/officeDocument/2006/relationships/image" Target="../media/image98.wmf"/><Relationship Id="rId3" Type="http://schemas.openxmlformats.org/officeDocument/2006/relationships/image" Target="../media/image84.png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1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91.wmf"/><Relationship Id="rId5" Type="http://schemas.openxmlformats.org/officeDocument/2006/relationships/image" Target="../media/image86.png"/><Relationship Id="rId15" Type="http://schemas.openxmlformats.org/officeDocument/2006/relationships/image" Target="../media/image95.wmf"/><Relationship Id="rId10" Type="http://schemas.openxmlformats.org/officeDocument/2006/relationships/image" Target="../media/image90.wmf"/><Relationship Id="rId4" Type="http://schemas.openxmlformats.org/officeDocument/2006/relationships/image" Target="../media/image85.png"/><Relationship Id="rId9" Type="http://schemas.openxmlformats.org/officeDocument/2006/relationships/image" Target="../media/image89.png"/><Relationship Id="rId14" Type="http://schemas.openxmlformats.org/officeDocument/2006/relationships/image" Target="../media/image94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7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24400" y="2647950"/>
            <a:ext cx="40767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200">
                <a:solidFill>
                  <a:srgbClr val="6600CC"/>
                </a:solidFill>
                <a:latin typeface="Arial Black" pitchFamily="34" charset="0"/>
              </a:rPr>
              <a:t>Invisibile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51425" y="5105400"/>
            <a:ext cx="3376613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66FFFF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6200">
                <a:solidFill>
                  <a:srgbClr val="000099"/>
                </a:solidFill>
                <a:latin typeface="Arial Black" pitchFamily="34" charset="0"/>
              </a:rPr>
              <a:t>Visibile</a:t>
            </a:r>
          </a:p>
        </p:txBody>
      </p:sp>
      <p:pic>
        <p:nvPicPr>
          <p:cNvPr id="14340" name="Picture 4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-19050" y="0"/>
            <a:ext cx="9163050" cy="2111375"/>
          </a:xfrm>
          <a:prstGeom prst="rect">
            <a:avLst/>
          </a:prstGeom>
          <a:noFill/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Causa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Prima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4400">
              <a:solidFill>
                <a:srgbClr val="6600CC"/>
              </a:solidFill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Corpo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Rivelata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nella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Creazione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4" grpId="0" animBg="1" autoUpdateAnimBg="0"/>
      <p:bldP spid="14345" grpId="0" animBg="1" autoUpdateAnimBg="0"/>
      <p:bldP spid="143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657600" y="381000"/>
            <a:ext cx="5257800" cy="6477000"/>
            <a:chOff x="2304" y="240"/>
            <a:chExt cx="3312" cy="408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2304" y="240"/>
              <a:ext cx="3216" cy="4080"/>
              <a:chOff x="2304" y="240"/>
              <a:chExt cx="3216" cy="4080"/>
            </a:xfrm>
          </p:grpSpPr>
          <p:grpSp>
            <p:nvGrpSpPr>
              <p:cNvPr id="15364" name="Group 4"/>
              <p:cNvGrpSpPr>
                <a:grpSpLocks/>
              </p:cNvGrpSpPr>
              <p:nvPr/>
            </p:nvGrpSpPr>
            <p:grpSpPr bwMode="auto">
              <a:xfrm>
                <a:off x="3686" y="259"/>
                <a:ext cx="826" cy="509"/>
                <a:chOff x="3067" y="240"/>
                <a:chExt cx="826" cy="509"/>
              </a:xfrm>
            </p:grpSpPr>
            <p:sp>
              <p:nvSpPr>
                <p:cNvPr id="15365" name="Freeform 5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6" name="Freeform 6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7" name="Freeform 7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Freeform 8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Freeform 9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0" name="Freeform 10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5371" name="Picture 11" descr="C:\Clipart\painting stand alone.gi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3889"/>
              <a:stretch>
                <a:fillRect/>
              </a:stretch>
            </p:blipFill>
            <p:spPr bwMode="auto">
              <a:xfrm>
                <a:off x="2304" y="240"/>
                <a:ext cx="3216" cy="4080"/>
              </a:xfrm>
              <a:prstGeom prst="rect">
                <a:avLst/>
              </a:prstGeom>
              <a:noFill/>
            </p:spPr>
          </p:pic>
        </p:grpSp>
        <p:pic>
          <p:nvPicPr>
            <p:cNvPr id="15372" name="Picture 12" descr="S:\Graphics\Photos\Scenery\479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672"/>
              <a:ext cx="3264" cy="2175"/>
            </a:xfrm>
            <a:prstGeom prst="rect">
              <a:avLst/>
            </a:prstGeom>
            <a:noFill/>
          </p:spPr>
        </p:pic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2448" y="2784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6858000" y="2203450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 spc="3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Causa</a:t>
            </a:r>
            <a:endParaRPr lang="en-US" sz="5400" spc="300" dirty="0">
              <a:ln w="12700">
                <a:solidFill>
                  <a:schemeClr val="tx1"/>
                </a:solidFill>
              </a:ln>
              <a:latin typeface="Impact" pitchFamily="34" charset="0"/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6934200" y="472122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 b="1" spc="3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Effetto</a:t>
            </a:r>
            <a:endParaRPr lang="en-US" sz="5400" b="1" spc="3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6600CC"/>
                </a:solidFill>
                <a:latin typeface="Impact" pitchFamily="34" charset="0"/>
              </a:rPr>
              <a:t>dell’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Artista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00CC"/>
                </a:solidFill>
                <a:latin typeface="Impact" pitchFamily="34" charset="0"/>
              </a:rPr>
              <a:t>Lavoro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dell’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00CC"/>
                </a:solidFill>
                <a:latin typeface="Impact" pitchFamily="34" charset="0"/>
              </a:rPr>
              <a:t>Artista</a:t>
            </a:r>
            <a:endParaRPr lang="en-US" sz="38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79" name="Picture 19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5382" name="Picture 22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5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utoUpdateAnimBg="0"/>
      <p:bldP spid="15375" grpId="0" autoUpdateAnimBg="0"/>
      <p:bldP spid="15376" grpId="0" animBg="1" autoUpdateAnimBg="0"/>
      <p:bldP spid="15377" grpId="0" animBg="1" autoUpdateAnimBg="0"/>
      <p:bldP spid="15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657600" y="381000"/>
            <a:ext cx="5257800" cy="6477000"/>
            <a:chOff x="2304" y="240"/>
            <a:chExt cx="3312" cy="4080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2304" y="240"/>
              <a:ext cx="3216" cy="4080"/>
              <a:chOff x="2304" y="240"/>
              <a:chExt cx="3216" cy="4080"/>
            </a:xfrm>
          </p:grpSpPr>
          <p:grpSp>
            <p:nvGrpSpPr>
              <p:cNvPr id="16388" name="Group 4"/>
              <p:cNvGrpSpPr>
                <a:grpSpLocks/>
              </p:cNvGrpSpPr>
              <p:nvPr/>
            </p:nvGrpSpPr>
            <p:grpSpPr bwMode="auto">
              <a:xfrm>
                <a:off x="3686" y="259"/>
                <a:ext cx="826" cy="509"/>
                <a:chOff x="3067" y="240"/>
                <a:chExt cx="826" cy="509"/>
              </a:xfrm>
            </p:grpSpPr>
            <p:sp>
              <p:nvSpPr>
                <p:cNvPr id="16389" name="Freeform 5"/>
                <p:cNvSpPr>
                  <a:spLocks/>
                </p:cNvSpPr>
                <p:nvPr/>
              </p:nvSpPr>
              <p:spPr bwMode="auto">
                <a:xfrm>
                  <a:off x="3555" y="336"/>
                  <a:ext cx="227" cy="270"/>
                </a:xfrm>
                <a:custGeom>
                  <a:avLst/>
                  <a:gdLst/>
                  <a:ahLst/>
                  <a:cxnLst>
                    <a:cxn ang="0">
                      <a:pos x="266" y="111"/>
                    </a:cxn>
                    <a:cxn ang="0">
                      <a:pos x="292" y="168"/>
                    </a:cxn>
                    <a:cxn ang="0">
                      <a:pos x="293" y="179"/>
                    </a:cxn>
                    <a:cxn ang="0">
                      <a:pos x="292" y="238"/>
                    </a:cxn>
                    <a:cxn ang="0">
                      <a:pos x="297" y="244"/>
                    </a:cxn>
                    <a:cxn ang="0">
                      <a:pos x="316" y="271"/>
                    </a:cxn>
                    <a:cxn ang="0">
                      <a:pos x="320" y="271"/>
                    </a:cxn>
                    <a:cxn ang="0">
                      <a:pos x="340" y="271"/>
                    </a:cxn>
                    <a:cxn ang="0">
                      <a:pos x="343" y="276"/>
                    </a:cxn>
                    <a:cxn ang="0">
                      <a:pos x="403" y="399"/>
                    </a:cxn>
                    <a:cxn ang="0">
                      <a:pos x="443" y="473"/>
                    </a:cxn>
                    <a:cxn ang="0">
                      <a:pos x="406" y="480"/>
                    </a:cxn>
                    <a:cxn ang="0">
                      <a:pos x="220" y="510"/>
                    </a:cxn>
                    <a:cxn ang="0">
                      <a:pos x="214" y="510"/>
                    </a:cxn>
                    <a:cxn ang="0">
                      <a:pos x="158" y="503"/>
                    </a:cxn>
                    <a:cxn ang="0">
                      <a:pos x="125" y="497"/>
                    </a:cxn>
                    <a:cxn ang="0">
                      <a:pos x="103" y="433"/>
                    </a:cxn>
                    <a:cxn ang="0">
                      <a:pos x="92" y="394"/>
                    </a:cxn>
                    <a:cxn ang="0">
                      <a:pos x="84" y="322"/>
                    </a:cxn>
                    <a:cxn ang="0">
                      <a:pos x="79" y="278"/>
                    </a:cxn>
                    <a:cxn ang="0">
                      <a:pos x="69" y="249"/>
                    </a:cxn>
                    <a:cxn ang="0">
                      <a:pos x="23" y="94"/>
                    </a:cxn>
                    <a:cxn ang="0">
                      <a:pos x="19" y="82"/>
                    </a:cxn>
                    <a:cxn ang="0">
                      <a:pos x="0" y="47"/>
                    </a:cxn>
                    <a:cxn ang="0">
                      <a:pos x="4" y="44"/>
                    </a:cxn>
                    <a:cxn ang="0">
                      <a:pos x="31" y="32"/>
                    </a:cxn>
                    <a:cxn ang="0">
                      <a:pos x="35" y="30"/>
                    </a:cxn>
                    <a:cxn ang="0">
                      <a:pos x="104" y="13"/>
                    </a:cxn>
                    <a:cxn ang="0">
                      <a:pos x="149" y="0"/>
                    </a:cxn>
                    <a:cxn ang="0">
                      <a:pos x="178" y="0"/>
                    </a:cxn>
                    <a:cxn ang="0">
                      <a:pos x="195" y="0"/>
                    </a:cxn>
                    <a:cxn ang="0">
                      <a:pos x="236" y="63"/>
                    </a:cxn>
                    <a:cxn ang="0">
                      <a:pos x="262" y="100"/>
                    </a:cxn>
                    <a:cxn ang="0">
                      <a:pos x="262" y="100"/>
                    </a:cxn>
                    <a:cxn ang="0">
                      <a:pos x="262" y="100"/>
                    </a:cxn>
                  </a:cxnLst>
                  <a:rect l="0" t="0" r="r" b="b"/>
                  <a:pathLst>
                    <a:path w="443" h="510">
                      <a:moveTo>
                        <a:pt x="262" y="100"/>
                      </a:moveTo>
                      <a:lnTo>
                        <a:pt x="266" y="111"/>
                      </a:lnTo>
                      <a:lnTo>
                        <a:pt x="281" y="143"/>
                      </a:lnTo>
                      <a:lnTo>
                        <a:pt x="292" y="168"/>
                      </a:lnTo>
                      <a:lnTo>
                        <a:pt x="293" y="168"/>
                      </a:lnTo>
                      <a:lnTo>
                        <a:pt x="293" y="179"/>
                      </a:lnTo>
                      <a:lnTo>
                        <a:pt x="292" y="213"/>
                      </a:lnTo>
                      <a:lnTo>
                        <a:pt x="292" y="238"/>
                      </a:lnTo>
                      <a:lnTo>
                        <a:pt x="293" y="238"/>
                      </a:lnTo>
                      <a:lnTo>
                        <a:pt x="297" y="244"/>
                      </a:lnTo>
                      <a:lnTo>
                        <a:pt x="308" y="260"/>
                      </a:lnTo>
                      <a:lnTo>
                        <a:pt x="316" y="271"/>
                      </a:lnTo>
                      <a:lnTo>
                        <a:pt x="317" y="271"/>
                      </a:lnTo>
                      <a:lnTo>
                        <a:pt x="320" y="271"/>
                      </a:lnTo>
                      <a:lnTo>
                        <a:pt x="332" y="271"/>
                      </a:lnTo>
                      <a:lnTo>
                        <a:pt x="340" y="271"/>
                      </a:lnTo>
                      <a:lnTo>
                        <a:pt x="341" y="271"/>
                      </a:lnTo>
                      <a:lnTo>
                        <a:pt x="343" y="276"/>
                      </a:lnTo>
                      <a:lnTo>
                        <a:pt x="357" y="303"/>
                      </a:lnTo>
                      <a:lnTo>
                        <a:pt x="403" y="399"/>
                      </a:lnTo>
                      <a:lnTo>
                        <a:pt x="440" y="470"/>
                      </a:lnTo>
                      <a:lnTo>
                        <a:pt x="443" y="473"/>
                      </a:lnTo>
                      <a:lnTo>
                        <a:pt x="438" y="475"/>
                      </a:lnTo>
                      <a:lnTo>
                        <a:pt x="406" y="480"/>
                      </a:lnTo>
                      <a:lnTo>
                        <a:pt x="301" y="497"/>
                      </a:lnTo>
                      <a:lnTo>
                        <a:pt x="220" y="510"/>
                      </a:lnTo>
                      <a:lnTo>
                        <a:pt x="217" y="510"/>
                      </a:lnTo>
                      <a:lnTo>
                        <a:pt x="214" y="510"/>
                      </a:lnTo>
                      <a:lnTo>
                        <a:pt x="201" y="508"/>
                      </a:lnTo>
                      <a:lnTo>
                        <a:pt x="158" y="503"/>
                      </a:lnTo>
                      <a:lnTo>
                        <a:pt x="127" y="499"/>
                      </a:lnTo>
                      <a:lnTo>
                        <a:pt x="125" y="497"/>
                      </a:lnTo>
                      <a:lnTo>
                        <a:pt x="119" y="481"/>
                      </a:lnTo>
                      <a:lnTo>
                        <a:pt x="103" y="433"/>
                      </a:lnTo>
                      <a:lnTo>
                        <a:pt x="92" y="397"/>
                      </a:lnTo>
                      <a:lnTo>
                        <a:pt x="92" y="394"/>
                      </a:lnTo>
                      <a:lnTo>
                        <a:pt x="89" y="376"/>
                      </a:lnTo>
                      <a:lnTo>
                        <a:pt x="84" y="322"/>
                      </a:lnTo>
                      <a:lnTo>
                        <a:pt x="79" y="281"/>
                      </a:lnTo>
                      <a:lnTo>
                        <a:pt x="79" y="278"/>
                      </a:lnTo>
                      <a:lnTo>
                        <a:pt x="77" y="275"/>
                      </a:lnTo>
                      <a:lnTo>
                        <a:pt x="69" y="249"/>
                      </a:lnTo>
                      <a:lnTo>
                        <a:pt x="44" y="160"/>
                      </a:lnTo>
                      <a:lnTo>
                        <a:pt x="23" y="94"/>
                      </a:lnTo>
                      <a:lnTo>
                        <a:pt x="23" y="89"/>
                      </a:lnTo>
                      <a:lnTo>
                        <a:pt x="19" y="82"/>
                      </a:lnTo>
                      <a:lnTo>
                        <a:pt x="8" y="63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4" y="44"/>
                      </a:lnTo>
                      <a:lnTo>
                        <a:pt x="20" y="36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5" y="30"/>
                      </a:lnTo>
                      <a:lnTo>
                        <a:pt x="50" y="27"/>
                      </a:lnTo>
                      <a:lnTo>
                        <a:pt x="104" y="13"/>
                      </a:lnTo>
                      <a:lnTo>
                        <a:pt x="146" y="1"/>
                      </a:lnTo>
                      <a:lnTo>
                        <a:pt x="149" y="0"/>
                      </a:lnTo>
                      <a:lnTo>
                        <a:pt x="155" y="0"/>
                      </a:lnTo>
                      <a:lnTo>
                        <a:pt x="178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205" y="16"/>
                      </a:lnTo>
                      <a:lnTo>
                        <a:pt x="236" y="63"/>
                      </a:lnTo>
                      <a:lnTo>
                        <a:pt x="260" y="98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0" y="100"/>
                      </a:lnTo>
                      <a:lnTo>
                        <a:pt x="262" y="100"/>
                      </a:lnTo>
                      <a:lnTo>
                        <a:pt x="262" y="10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0" name="Freeform 6"/>
                <p:cNvSpPr>
                  <a:spLocks/>
                </p:cNvSpPr>
                <p:nvPr/>
              </p:nvSpPr>
              <p:spPr bwMode="auto">
                <a:xfrm>
                  <a:off x="3129" y="336"/>
                  <a:ext cx="270" cy="287"/>
                </a:xfrm>
                <a:custGeom>
                  <a:avLst/>
                  <a:gdLst/>
                  <a:ahLst/>
                  <a:cxnLst>
                    <a:cxn ang="0">
                      <a:pos x="478" y="248"/>
                    </a:cxn>
                    <a:cxn ang="0">
                      <a:pos x="476" y="251"/>
                    </a:cxn>
                    <a:cxn ang="0">
                      <a:pos x="471" y="264"/>
                    </a:cxn>
                    <a:cxn ang="0">
                      <a:pos x="454" y="307"/>
                    </a:cxn>
                    <a:cxn ang="0">
                      <a:pos x="441" y="338"/>
                    </a:cxn>
                    <a:cxn ang="0">
                      <a:pos x="441" y="340"/>
                    </a:cxn>
                    <a:cxn ang="0">
                      <a:pos x="441" y="351"/>
                    </a:cxn>
                    <a:cxn ang="0">
                      <a:pos x="440" y="384"/>
                    </a:cxn>
                    <a:cxn ang="0">
                      <a:pos x="440" y="410"/>
                    </a:cxn>
                    <a:cxn ang="0">
                      <a:pos x="441" y="410"/>
                    </a:cxn>
                    <a:cxn ang="0">
                      <a:pos x="440" y="411"/>
                    </a:cxn>
                    <a:cxn ang="0">
                      <a:pos x="436" y="415"/>
                    </a:cxn>
                    <a:cxn ang="0">
                      <a:pos x="427" y="426"/>
                    </a:cxn>
                    <a:cxn ang="0">
                      <a:pos x="419" y="434"/>
                    </a:cxn>
                    <a:cxn ang="0">
                      <a:pos x="419" y="434"/>
                    </a:cxn>
                    <a:cxn ang="0">
                      <a:pos x="416" y="446"/>
                    </a:cxn>
                    <a:cxn ang="0">
                      <a:pos x="411" y="485"/>
                    </a:cxn>
                    <a:cxn ang="0">
                      <a:pos x="408" y="513"/>
                    </a:cxn>
                    <a:cxn ang="0">
                      <a:pos x="408" y="513"/>
                    </a:cxn>
                    <a:cxn ang="0">
                      <a:pos x="402" y="515"/>
                    </a:cxn>
                    <a:cxn ang="0">
                      <a:pos x="357" y="518"/>
                    </a:cxn>
                    <a:cxn ang="0">
                      <a:pos x="209" y="532"/>
                    </a:cxn>
                    <a:cxn ang="0">
                      <a:pos x="97" y="543"/>
                    </a:cxn>
                    <a:cxn ang="0">
                      <a:pos x="92" y="543"/>
                    </a:cxn>
                    <a:cxn ang="0">
                      <a:pos x="89" y="543"/>
                    </a:cxn>
                    <a:cxn ang="0">
                      <a:pos x="76" y="543"/>
                    </a:cxn>
                    <a:cxn ang="0">
                      <a:pos x="33" y="543"/>
                    </a:cxn>
                    <a:cxn ang="0">
                      <a:pos x="1" y="543"/>
                    </a:cxn>
                    <a:cxn ang="0">
                      <a:pos x="0" y="543"/>
                    </a:cxn>
                    <a:cxn ang="0">
                      <a:pos x="4" y="535"/>
                    </a:cxn>
                    <a:cxn ang="0">
                      <a:pos x="44" y="477"/>
                    </a:cxn>
                    <a:cxn ang="0">
                      <a:pos x="182" y="278"/>
                    </a:cxn>
                    <a:cxn ang="0">
                      <a:pos x="287" y="125"/>
                    </a:cxn>
                    <a:cxn ang="0">
                      <a:pos x="294" y="116"/>
                    </a:cxn>
                    <a:cxn ang="0">
                      <a:pos x="301" y="102"/>
                    </a:cxn>
                    <a:cxn ang="0">
                      <a:pos x="330" y="59"/>
                    </a:cxn>
                    <a:cxn ang="0">
                      <a:pos x="351" y="25"/>
                    </a:cxn>
                    <a:cxn ang="0">
                      <a:pos x="352" y="22"/>
                    </a:cxn>
                    <a:cxn ang="0">
                      <a:pos x="354" y="22"/>
                    </a:cxn>
                    <a:cxn ang="0">
                      <a:pos x="371" y="19"/>
                    </a:cxn>
                    <a:cxn ang="0">
                      <a:pos x="430" y="10"/>
                    </a:cxn>
                    <a:cxn ang="0">
                      <a:pos x="475" y="2"/>
                    </a:cxn>
                    <a:cxn ang="0">
                      <a:pos x="478" y="0"/>
                    </a:cxn>
                    <a:cxn ang="0">
                      <a:pos x="484" y="0"/>
                    </a:cxn>
                    <a:cxn ang="0">
                      <a:pos x="506" y="0"/>
                    </a:cxn>
                    <a:cxn ang="0">
                      <a:pos x="522" y="0"/>
                    </a:cxn>
                    <a:cxn ang="0">
                      <a:pos x="524" y="0"/>
                    </a:cxn>
                    <a:cxn ang="0">
                      <a:pos x="522" y="6"/>
                    </a:cxn>
                    <a:cxn ang="0">
                      <a:pos x="516" y="40"/>
                    </a:cxn>
                    <a:cxn ang="0">
                      <a:pos x="494" y="156"/>
                    </a:cxn>
                    <a:cxn ang="0">
                      <a:pos x="478" y="243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6" y="248"/>
                    </a:cxn>
                    <a:cxn ang="0">
                      <a:pos x="478" y="248"/>
                    </a:cxn>
                    <a:cxn ang="0">
                      <a:pos x="478" y="248"/>
                    </a:cxn>
                  </a:cxnLst>
                  <a:rect l="0" t="0" r="r" b="b"/>
                  <a:pathLst>
                    <a:path w="524" h="543">
                      <a:moveTo>
                        <a:pt x="478" y="248"/>
                      </a:moveTo>
                      <a:lnTo>
                        <a:pt x="476" y="251"/>
                      </a:lnTo>
                      <a:lnTo>
                        <a:pt x="471" y="264"/>
                      </a:lnTo>
                      <a:lnTo>
                        <a:pt x="454" y="307"/>
                      </a:lnTo>
                      <a:lnTo>
                        <a:pt x="441" y="338"/>
                      </a:lnTo>
                      <a:lnTo>
                        <a:pt x="441" y="340"/>
                      </a:lnTo>
                      <a:lnTo>
                        <a:pt x="441" y="351"/>
                      </a:lnTo>
                      <a:lnTo>
                        <a:pt x="440" y="384"/>
                      </a:lnTo>
                      <a:lnTo>
                        <a:pt x="440" y="410"/>
                      </a:lnTo>
                      <a:lnTo>
                        <a:pt x="441" y="410"/>
                      </a:lnTo>
                      <a:lnTo>
                        <a:pt x="440" y="411"/>
                      </a:lnTo>
                      <a:lnTo>
                        <a:pt x="436" y="415"/>
                      </a:lnTo>
                      <a:lnTo>
                        <a:pt x="427" y="426"/>
                      </a:lnTo>
                      <a:lnTo>
                        <a:pt x="419" y="434"/>
                      </a:lnTo>
                      <a:lnTo>
                        <a:pt x="419" y="434"/>
                      </a:lnTo>
                      <a:lnTo>
                        <a:pt x="416" y="446"/>
                      </a:lnTo>
                      <a:lnTo>
                        <a:pt x="411" y="485"/>
                      </a:lnTo>
                      <a:lnTo>
                        <a:pt x="408" y="513"/>
                      </a:lnTo>
                      <a:lnTo>
                        <a:pt x="408" y="513"/>
                      </a:lnTo>
                      <a:lnTo>
                        <a:pt x="402" y="515"/>
                      </a:lnTo>
                      <a:lnTo>
                        <a:pt x="357" y="518"/>
                      </a:lnTo>
                      <a:lnTo>
                        <a:pt x="209" y="532"/>
                      </a:lnTo>
                      <a:lnTo>
                        <a:pt x="97" y="543"/>
                      </a:lnTo>
                      <a:lnTo>
                        <a:pt x="92" y="543"/>
                      </a:lnTo>
                      <a:lnTo>
                        <a:pt x="89" y="543"/>
                      </a:lnTo>
                      <a:lnTo>
                        <a:pt x="76" y="543"/>
                      </a:lnTo>
                      <a:lnTo>
                        <a:pt x="33" y="543"/>
                      </a:lnTo>
                      <a:lnTo>
                        <a:pt x="1" y="543"/>
                      </a:lnTo>
                      <a:lnTo>
                        <a:pt x="0" y="543"/>
                      </a:lnTo>
                      <a:lnTo>
                        <a:pt x="4" y="535"/>
                      </a:lnTo>
                      <a:lnTo>
                        <a:pt x="44" y="477"/>
                      </a:lnTo>
                      <a:lnTo>
                        <a:pt x="182" y="278"/>
                      </a:lnTo>
                      <a:lnTo>
                        <a:pt x="287" y="125"/>
                      </a:lnTo>
                      <a:lnTo>
                        <a:pt x="294" y="116"/>
                      </a:lnTo>
                      <a:lnTo>
                        <a:pt x="301" y="102"/>
                      </a:lnTo>
                      <a:lnTo>
                        <a:pt x="330" y="59"/>
                      </a:lnTo>
                      <a:lnTo>
                        <a:pt x="351" y="25"/>
                      </a:lnTo>
                      <a:lnTo>
                        <a:pt x="352" y="22"/>
                      </a:lnTo>
                      <a:lnTo>
                        <a:pt x="354" y="22"/>
                      </a:lnTo>
                      <a:lnTo>
                        <a:pt x="371" y="19"/>
                      </a:lnTo>
                      <a:lnTo>
                        <a:pt x="430" y="10"/>
                      </a:lnTo>
                      <a:lnTo>
                        <a:pt x="475" y="2"/>
                      </a:lnTo>
                      <a:lnTo>
                        <a:pt x="478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2" y="0"/>
                      </a:lnTo>
                      <a:lnTo>
                        <a:pt x="524" y="0"/>
                      </a:lnTo>
                      <a:lnTo>
                        <a:pt x="522" y="6"/>
                      </a:lnTo>
                      <a:lnTo>
                        <a:pt x="516" y="40"/>
                      </a:lnTo>
                      <a:lnTo>
                        <a:pt x="494" y="156"/>
                      </a:lnTo>
                      <a:lnTo>
                        <a:pt x="478" y="243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6" y="248"/>
                      </a:lnTo>
                      <a:lnTo>
                        <a:pt x="478" y="248"/>
                      </a:lnTo>
                      <a:lnTo>
                        <a:pt x="478" y="24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1" name="Freeform 7"/>
                <p:cNvSpPr>
                  <a:spLocks/>
                </p:cNvSpPr>
                <p:nvPr/>
              </p:nvSpPr>
              <p:spPr bwMode="auto">
                <a:xfrm>
                  <a:off x="3456" y="384"/>
                  <a:ext cx="59" cy="41"/>
                </a:xfrm>
                <a:custGeom>
                  <a:avLst/>
                  <a:gdLst/>
                  <a:ahLst/>
                  <a:cxnLst>
                    <a:cxn ang="0">
                      <a:pos x="116" y="43"/>
                    </a:cxn>
                    <a:cxn ang="0">
                      <a:pos x="116" y="47"/>
                    </a:cxn>
                    <a:cxn ang="0">
                      <a:pos x="115" y="59"/>
                    </a:cxn>
                    <a:cxn ang="0">
                      <a:pos x="115" y="66"/>
                    </a:cxn>
                    <a:cxn ang="0">
                      <a:pos x="116" y="66"/>
                    </a:cxn>
                    <a:cxn ang="0">
                      <a:pos x="104" y="70"/>
                    </a:cxn>
                    <a:cxn ang="0">
                      <a:pos x="66" y="74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5" y="79"/>
                    </a:cxn>
                    <a:cxn ang="0">
                      <a:pos x="31" y="79"/>
                    </a:cxn>
                    <a:cxn ang="0">
                      <a:pos x="13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68"/>
                    </a:cxn>
                    <a:cxn ang="0">
                      <a:pos x="7" y="30"/>
                    </a:cxn>
                    <a:cxn ang="0">
                      <a:pos x="12" y="1"/>
                    </a:cxn>
                    <a:cxn ang="0">
                      <a:pos x="13" y="0"/>
                    </a:cxn>
                    <a:cxn ang="0">
                      <a:pos x="26" y="3"/>
                    </a:cxn>
                    <a:cxn ang="0">
                      <a:pos x="69" y="8"/>
                    </a:cxn>
                    <a:cxn ang="0">
                      <a:pos x="100" y="11"/>
                    </a:cxn>
                    <a:cxn ang="0">
                      <a:pos x="104" y="11"/>
                    </a:cxn>
                    <a:cxn ang="0">
                      <a:pos x="104" y="12"/>
                    </a:cxn>
                    <a:cxn ang="0">
                      <a:pos x="105" y="17"/>
                    </a:cxn>
                    <a:cxn ang="0">
                      <a:pos x="110" y="32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5" y="43"/>
                    </a:cxn>
                    <a:cxn ang="0">
                      <a:pos x="116" y="43"/>
                    </a:cxn>
                    <a:cxn ang="0">
                      <a:pos x="116" y="43"/>
                    </a:cxn>
                  </a:cxnLst>
                  <a:rect l="0" t="0" r="r" b="b"/>
                  <a:pathLst>
                    <a:path w="116" h="79">
                      <a:moveTo>
                        <a:pt x="116" y="43"/>
                      </a:moveTo>
                      <a:lnTo>
                        <a:pt x="116" y="47"/>
                      </a:lnTo>
                      <a:lnTo>
                        <a:pt x="115" y="59"/>
                      </a:lnTo>
                      <a:lnTo>
                        <a:pt x="115" y="66"/>
                      </a:lnTo>
                      <a:lnTo>
                        <a:pt x="116" y="66"/>
                      </a:lnTo>
                      <a:lnTo>
                        <a:pt x="104" y="70"/>
                      </a:lnTo>
                      <a:lnTo>
                        <a:pt x="66" y="74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5" y="79"/>
                      </a:lnTo>
                      <a:lnTo>
                        <a:pt x="31" y="79"/>
                      </a:lnTo>
                      <a:lnTo>
                        <a:pt x="13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68"/>
                      </a:lnTo>
                      <a:lnTo>
                        <a:pt x="7" y="30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26" y="3"/>
                      </a:lnTo>
                      <a:lnTo>
                        <a:pt x="69" y="8"/>
                      </a:lnTo>
                      <a:lnTo>
                        <a:pt x="100" y="11"/>
                      </a:lnTo>
                      <a:lnTo>
                        <a:pt x="104" y="11"/>
                      </a:lnTo>
                      <a:lnTo>
                        <a:pt x="104" y="12"/>
                      </a:lnTo>
                      <a:lnTo>
                        <a:pt x="105" y="17"/>
                      </a:lnTo>
                      <a:lnTo>
                        <a:pt x="110" y="32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5" y="43"/>
                      </a:lnTo>
                      <a:lnTo>
                        <a:pt x="116" y="43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3408" y="432"/>
                  <a:ext cx="151" cy="143"/>
                </a:xfrm>
                <a:custGeom>
                  <a:avLst/>
                  <a:gdLst/>
                  <a:ahLst/>
                  <a:cxnLst>
                    <a:cxn ang="0">
                      <a:pos x="261" y="99"/>
                    </a:cxn>
                    <a:cxn ang="0">
                      <a:pos x="261" y="102"/>
                    </a:cxn>
                    <a:cxn ang="0">
                      <a:pos x="266" y="116"/>
                    </a:cxn>
                    <a:cxn ang="0">
                      <a:pos x="281" y="164"/>
                    </a:cxn>
                    <a:cxn ang="0">
                      <a:pos x="293" y="201"/>
                    </a:cxn>
                    <a:cxn ang="0">
                      <a:pos x="294" y="202"/>
                    </a:cxn>
                    <a:cxn ang="0">
                      <a:pos x="294" y="209"/>
                    </a:cxn>
                    <a:cxn ang="0">
                      <a:pos x="293" y="226"/>
                    </a:cxn>
                    <a:cxn ang="0">
                      <a:pos x="293" y="239"/>
                    </a:cxn>
                    <a:cxn ang="0">
                      <a:pos x="294" y="239"/>
                    </a:cxn>
                    <a:cxn ang="0">
                      <a:pos x="293" y="240"/>
                    </a:cxn>
                    <a:cxn ang="0">
                      <a:pos x="285" y="244"/>
                    </a:cxn>
                    <a:cxn ang="0">
                      <a:pos x="259" y="255"/>
                    </a:cxn>
                    <a:cxn ang="0">
                      <a:pos x="239" y="263"/>
                    </a:cxn>
                    <a:cxn ang="0">
                      <a:pos x="239" y="263"/>
                    </a:cxn>
                    <a:cxn ang="0">
                      <a:pos x="234" y="263"/>
                    </a:cxn>
                    <a:cxn ang="0">
                      <a:pos x="212" y="263"/>
                    </a:cxn>
                    <a:cxn ang="0">
                      <a:pos x="132" y="263"/>
                    </a:cxn>
                    <a:cxn ang="0">
                      <a:pos x="73" y="263"/>
                    </a:cxn>
                    <a:cxn ang="0">
                      <a:pos x="70" y="263"/>
                    </a:cxn>
                    <a:cxn ang="0">
                      <a:pos x="59" y="264"/>
                    </a:cxn>
                    <a:cxn ang="0">
                      <a:pos x="26" y="269"/>
                    </a:cxn>
                    <a:cxn ang="0">
                      <a:pos x="0" y="272"/>
                    </a:cxn>
                    <a:cxn ang="0">
                      <a:pos x="0" y="272"/>
                    </a:cxn>
                    <a:cxn ang="0">
                      <a:pos x="0" y="271"/>
                    </a:cxn>
                    <a:cxn ang="0">
                      <a:pos x="3" y="250"/>
                    </a:cxn>
                    <a:cxn ang="0">
                      <a:pos x="13" y="180"/>
                    </a:cxn>
                    <a:cxn ang="0">
                      <a:pos x="21" y="126"/>
                    </a:cxn>
                    <a:cxn ang="0">
                      <a:pos x="23" y="123"/>
                    </a:cxn>
                    <a:cxn ang="0">
                      <a:pos x="27" y="112"/>
                    </a:cxn>
                    <a:cxn ang="0">
                      <a:pos x="45" y="77"/>
                    </a:cxn>
                    <a:cxn ang="0">
                      <a:pos x="57" y="48"/>
                    </a:cxn>
                    <a:cxn ang="0">
                      <a:pos x="59" y="47"/>
                    </a:cxn>
                    <a:cxn ang="0">
                      <a:pos x="59" y="42"/>
                    </a:cxn>
                    <a:cxn ang="0">
                      <a:pos x="57" y="23"/>
                    </a:cxn>
                    <a:cxn ang="0">
                      <a:pos x="57" y="8"/>
                    </a:cxn>
                    <a:cxn ang="0">
                      <a:pos x="59" y="7"/>
                    </a:cxn>
                    <a:cxn ang="0">
                      <a:pos x="67" y="7"/>
                    </a:cxn>
                    <a:cxn ang="0">
                      <a:pos x="94" y="4"/>
                    </a:cxn>
                    <a:cxn ang="0">
                      <a:pos x="115" y="2"/>
                    </a:cxn>
                    <a:cxn ang="0">
                      <a:pos x="116" y="0"/>
                    </a:cxn>
                    <a:cxn ang="0">
                      <a:pos x="118" y="0"/>
                    </a:cxn>
                    <a:cxn ang="0">
                      <a:pos x="135" y="0"/>
                    </a:cxn>
                    <a:cxn ang="0">
                      <a:pos x="192" y="0"/>
                    </a:cxn>
                    <a:cxn ang="0">
                      <a:pos x="235" y="0"/>
                    </a:cxn>
                    <a:cxn ang="0">
                      <a:pos x="239" y="0"/>
                    </a:cxn>
                    <a:cxn ang="0">
                      <a:pos x="239" y="4"/>
                    </a:cxn>
                    <a:cxn ang="0">
                      <a:pos x="242" y="16"/>
                    </a:cxn>
                    <a:cxn ang="0">
                      <a:pos x="251" y="62"/>
                    </a:cxn>
                    <a:cxn ang="0">
                      <a:pos x="259" y="97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59" y="99"/>
                    </a:cxn>
                    <a:cxn ang="0">
                      <a:pos x="261" y="99"/>
                    </a:cxn>
                    <a:cxn ang="0">
                      <a:pos x="261" y="99"/>
                    </a:cxn>
                  </a:cxnLst>
                  <a:rect l="0" t="0" r="r" b="b"/>
                  <a:pathLst>
                    <a:path w="294" h="272">
                      <a:moveTo>
                        <a:pt x="261" y="99"/>
                      </a:moveTo>
                      <a:lnTo>
                        <a:pt x="261" y="102"/>
                      </a:lnTo>
                      <a:lnTo>
                        <a:pt x="266" y="116"/>
                      </a:lnTo>
                      <a:lnTo>
                        <a:pt x="281" y="164"/>
                      </a:lnTo>
                      <a:lnTo>
                        <a:pt x="293" y="201"/>
                      </a:lnTo>
                      <a:lnTo>
                        <a:pt x="294" y="202"/>
                      </a:lnTo>
                      <a:lnTo>
                        <a:pt x="294" y="209"/>
                      </a:lnTo>
                      <a:lnTo>
                        <a:pt x="293" y="226"/>
                      </a:lnTo>
                      <a:lnTo>
                        <a:pt x="293" y="239"/>
                      </a:lnTo>
                      <a:lnTo>
                        <a:pt x="294" y="239"/>
                      </a:lnTo>
                      <a:lnTo>
                        <a:pt x="293" y="240"/>
                      </a:lnTo>
                      <a:lnTo>
                        <a:pt x="285" y="244"/>
                      </a:lnTo>
                      <a:lnTo>
                        <a:pt x="259" y="255"/>
                      </a:lnTo>
                      <a:lnTo>
                        <a:pt x="239" y="263"/>
                      </a:lnTo>
                      <a:lnTo>
                        <a:pt x="239" y="263"/>
                      </a:lnTo>
                      <a:lnTo>
                        <a:pt x="234" y="263"/>
                      </a:lnTo>
                      <a:lnTo>
                        <a:pt x="212" y="263"/>
                      </a:lnTo>
                      <a:lnTo>
                        <a:pt x="132" y="263"/>
                      </a:lnTo>
                      <a:lnTo>
                        <a:pt x="73" y="263"/>
                      </a:lnTo>
                      <a:lnTo>
                        <a:pt x="70" y="263"/>
                      </a:lnTo>
                      <a:lnTo>
                        <a:pt x="59" y="264"/>
                      </a:lnTo>
                      <a:lnTo>
                        <a:pt x="26" y="269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3" y="250"/>
                      </a:lnTo>
                      <a:lnTo>
                        <a:pt x="13" y="180"/>
                      </a:lnTo>
                      <a:lnTo>
                        <a:pt x="21" y="126"/>
                      </a:lnTo>
                      <a:lnTo>
                        <a:pt x="23" y="123"/>
                      </a:lnTo>
                      <a:lnTo>
                        <a:pt x="27" y="112"/>
                      </a:lnTo>
                      <a:lnTo>
                        <a:pt x="45" y="77"/>
                      </a:lnTo>
                      <a:lnTo>
                        <a:pt x="57" y="48"/>
                      </a:lnTo>
                      <a:lnTo>
                        <a:pt x="59" y="47"/>
                      </a:lnTo>
                      <a:lnTo>
                        <a:pt x="59" y="42"/>
                      </a:lnTo>
                      <a:lnTo>
                        <a:pt x="57" y="23"/>
                      </a:lnTo>
                      <a:lnTo>
                        <a:pt x="57" y="8"/>
                      </a:lnTo>
                      <a:lnTo>
                        <a:pt x="59" y="7"/>
                      </a:lnTo>
                      <a:lnTo>
                        <a:pt x="67" y="7"/>
                      </a:lnTo>
                      <a:lnTo>
                        <a:pt x="94" y="4"/>
                      </a:lnTo>
                      <a:lnTo>
                        <a:pt x="115" y="2"/>
                      </a:lnTo>
                      <a:lnTo>
                        <a:pt x="116" y="0"/>
                      </a:lnTo>
                      <a:lnTo>
                        <a:pt x="118" y="0"/>
                      </a:lnTo>
                      <a:lnTo>
                        <a:pt x="135" y="0"/>
                      </a:lnTo>
                      <a:lnTo>
                        <a:pt x="192" y="0"/>
                      </a:lnTo>
                      <a:lnTo>
                        <a:pt x="235" y="0"/>
                      </a:lnTo>
                      <a:lnTo>
                        <a:pt x="239" y="0"/>
                      </a:lnTo>
                      <a:lnTo>
                        <a:pt x="239" y="4"/>
                      </a:lnTo>
                      <a:lnTo>
                        <a:pt x="242" y="16"/>
                      </a:lnTo>
                      <a:lnTo>
                        <a:pt x="251" y="62"/>
                      </a:lnTo>
                      <a:lnTo>
                        <a:pt x="259" y="97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59" y="99"/>
                      </a:lnTo>
                      <a:lnTo>
                        <a:pt x="261" y="99"/>
                      </a:lnTo>
                      <a:lnTo>
                        <a:pt x="261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3" name="Freeform 9"/>
                <p:cNvSpPr>
                  <a:spLocks/>
                </p:cNvSpPr>
                <p:nvPr/>
              </p:nvSpPr>
              <p:spPr bwMode="auto">
                <a:xfrm>
                  <a:off x="3067" y="576"/>
                  <a:ext cx="826" cy="173"/>
                </a:xfrm>
                <a:custGeom>
                  <a:avLst/>
                  <a:gdLst/>
                  <a:ahLst/>
                  <a:cxnLst>
                    <a:cxn ang="0">
                      <a:pos x="1566" y="219"/>
                    </a:cxn>
                    <a:cxn ang="0">
                      <a:pos x="1481" y="219"/>
                    </a:cxn>
                    <a:cxn ang="0">
                      <a:pos x="1362" y="226"/>
                    </a:cxn>
                    <a:cxn ang="0">
                      <a:pos x="1285" y="231"/>
                    </a:cxn>
                    <a:cxn ang="0">
                      <a:pos x="1055" y="250"/>
                    </a:cxn>
                    <a:cxn ang="0">
                      <a:pos x="1036" y="250"/>
                    </a:cxn>
                    <a:cxn ang="0">
                      <a:pos x="958" y="250"/>
                    </a:cxn>
                    <a:cxn ang="0">
                      <a:pos x="839" y="272"/>
                    </a:cxn>
                    <a:cxn ang="0">
                      <a:pos x="766" y="283"/>
                    </a:cxn>
                    <a:cxn ang="0">
                      <a:pos x="666" y="283"/>
                    </a:cxn>
                    <a:cxn ang="0">
                      <a:pos x="609" y="291"/>
                    </a:cxn>
                    <a:cxn ang="0">
                      <a:pos x="309" y="329"/>
                    </a:cxn>
                    <a:cxn ang="0">
                      <a:pos x="229" y="323"/>
                    </a:cxn>
                    <a:cxn ang="0">
                      <a:pos x="181" y="318"/>
                    </a:cxn>
                    <a:cxn ang="0">
                      <a:pos x="123" y="307"/>
                    </a:cxn>
                    <a:cxn ang="0">
                      <a:pos x="107" y="305"/>
                    </a:cxn>
                    <a:cxn ang="0">
                      <a:pos x="24" y="296"/>
                    </a:cxn>
                    <a:cxn ang="0">
                      <a:pos x="16" y="296"/>
                    </a:cxn>
                    <a:cxn ang="0">
                      <a:pos x="13" y="291"/>
                    </a:cxn>
                    <a:cxn ang="0">
                      <a:pos x="13" y="259"/>
                    </a:cxn>
                    <a:cxn ang="0">
                      <a:pos x="23" y="259"/>
                    </a:cxn>
                    <a:cxn ang="0">
                      <a:pos x="37" y="250"/>
                    </a:cxn>
                    <a:cxn ang="0">
                      <a:pos x="42" y="227"/>
                    </a:cxn>
                    <a:cxn ang="0">
                      <a:pos x="24" y="137"/>
                    </a:cxn>
                    <a:cxn ang="0">
                      <a:pos x="0" y="115"/>
                    </a:cxn>
                    <a:cxn ang="0">
                      <a:pos x="11" y="105"/>
                    </a:cxn>
                    <a:cxn ang="0">
                      <a:pos x="11" y="83"/>
                    </a:cxn>
                    <a:cxn ang="0">
                      <a:pos x="18" y="70"/>
                    </a:cxn>
                    <a:cxn ang="0">
                      <a:pos x="312" y="59"/>
                    </a:cxn>
                    <a:cxn ang="0">
                      <a:pos x="350" y="43"/>
                    </a:cxn>
                    <a:cxn ang="0">
                      <a:pos x="378" y="34"/>
                    </a:cxn>
                    <a:cxn ang="0">
                      <a:pos x="429" y="34"/>
                    </a:cxn>
                    <a:cxn ang="0">
                      <a:pos x="483" y="29"/>
                    </a:cxn>
                    <a:cxn ang="0">
                      <a:pos x="523" y="24"/>
                    </a:cxn>
                    <a:cxn ang="0">
                      <a:pos x="555" y="24"/>
                    </a:cxn>
                    <a:cxn ang="0">
                      <a:pos x="559" y="46"/>
                    </a:cxn>
                    <a:cxn ang="0">
                      <a:pos x="566" y="61"/>
                    </a:cxn>
                    <a:cxn ang="0">
                      <a:pos x="579" y="70"/>
                    </a:cxn>
                    <a:cxn ang="0">
                      <a:pos x="609" y="70"/>
                    </a:cxn>
                    <a:cxn ang="0">
                      <a:pos x="623" y="57"/>
                    </a:cxn>
                    <a:cxn ang="0">
                      <a:pos x="642" y="46"/>
                    </a:cxn>
                    <a:cxn ang="0">
                      <a:pos x="710" y="34"/>
                    </a:cxn>
                    <a:cxn ang="0">
                      <a:pos x="1057" y="29"/>
                    </a:cxn>
                    <a:cxn ang="0">
                      <a:pos x="1273" y="24"/>
                    </a:cxn>
                    <a:cxn ang="0">
                      <a:pos x="1586" y="24"/>
                    </a:cxn>
                    <a:cxn ang="0">
                      <a:pos x="1601" y="10"/>
                    </a:cxn>
                    <a:cxn ang="0">
                      <a:pos x="1608" y="24"/>
                    </a:cxn>
                    <a:cxn ang="0">
                      <a:pos x="1608" y="150"/>
                    </a:cxn>
                    <a:cxn ang="0">
                      <a:pos x="1584" y="219"/>
                    </a:cxn>
                    <a:cxn ang="0">
                      <a:pos x="1584" y="219"/>
                    </a:cxn>
                    <a:cxn ang="0">
                      <a:pos x="1584" y="219"/>
                    </a:cxn>
                  </a:cxnLst>
                  <a:rect l="0" t="0" r="r" b="b"/>
                  <a:pathLst>
                    <a:path w="1608" h="329">
                      <a:moveTo>
                        <a:pt x="1584" y="219"/>
                      </a:moveTo>
                      <a:lnTo>
                        <a:pt x="1581" y="219"/>
                      </a:lnTo>
                      <a:lnTo>
                        <a:pt x="1566" y="219"/>
                      </a:lnTo>
                      <a:lnTo>
                        <a:pt x="1519" y="219"/>
                      </a:lnTo>
                      <a:lnTo>
                        <a:pt x="1482" y="219"/>
                      </a:lnTo>
                      <a:lnTo>
                        <a:pt x="1481" y="219"/>
                      </a:lnTo>
                      <a:lnTo>
                        <a:pt x="1476" y="221"/>
                      </a:lnTo>
                      <a:lnTo>
                        <a:pt x="1451" y="221"/>
                      </a:lnTo>
                      <a:lnTo>
                        <a:pt x="1362" y="226"/>
                      </a:lnTo>
                      <a:lnTo>
                        <a:pt x="1293" y="229"/>
                      </a:lnTo>
                      <a:lnTo>
                        <a:pt x="1290" y="229"/>
                      </a:lnTo>
                      <a:lnTo>
                        <a:pt x="1285" y="231"/>
                      </a:lnTo>
                      <a:lnTo>
                        <a:pt x="1252" y="234"/>
                      </a:lnTo>
                      <a:lnTo>
                        <a:pt x="1141" y="243"/>
                      </a:lnTo>
                      <a:lnTo>
                        <a:pt x="1055" y="250"/>
                      </a:lnTo>
                      <a:lnTo>
                        <a:pt x="1052" y="250"/>
                      </a:lnTo>
                      <a:lnTo>
                        <a:pt x="1049" y="250"/>
                      </a:lnTo>
                      <a:lnTo>
                        <a:pt x="1036" y="250"/>
                      </a:lnTo>
                      <a:lnTo>
                        <a:pt x="993" y="250"/>
                      </a:lnTo>
                      <a:lnTo>
                        <a:pt x="960" y="250"/>
                      </a:lnTo>
                      <a:lnTo>
                        <a:pt x="958" y="250"/>
                      </a:lnTo>
                      <a:lnTo>
                        <a:pt x="953" y="251"/>
                      </a:lnTo>
                      <a:lnTo>
                        <a:pt x="928" y="256"/>
                      </a:lnTo>
                      <a:lnTo>
                        <a:pt x="839" y="272"/>
                      </a:lnTo>
                      <a:lnTo>
                        <a:pt x="772" y="283"/>
                      </a:lnTo>
                      <a:lnTo>
                        <a:pt x="769" y="283"/>
                      </a:lnTo>
                      <a:lnTo>
                        <a:pt x="766" y="283"/>
                      </a:lnTo>
                      <a:lnTo>
                        <a:pt x="752" y="283"/>
                      </a:lnTo>
                      <a:lnTo>
                        <a:pt x="702" y="283"/>
                      </a:lnTo>
                      <a:lnTo>
                        <a:pt x="666" y="283"/>
                      </a:lnTo>
                      <a:lnTo>
                        <a:pt x="664" y="283"/>
                      </a:lnTo>
                      <a:lnTo>
                        <a:pt x="656" y="285"/>
                      </a:lnTo>
                      <a:lnTo>
                        <a:pt x="609" y="291"/>
                      </a:lnTo>
                      <a:lnTo>
                        <a:pt x="442" y="313"/>
                      </a:lnTo>
                      <a:lnTo>
                        <a:pt x="315" y="329"/>
                      </a:lnTo>
                      <a:lnTo>
                        <a:pt x="309" y="329"/>
                      </a:lnTo>
                      <a:lnTo>
                        <a:pt x="305" y="329"/>
                      </a:lnTo>
                      <a:lnTo>
                        <a:pt x="288" y="327"/>
                      </a:lnTo>
                      <a:lnTo>
                        <a:pt x="229" y="323"/>
                      </a:lnTo>
                      <a:lnTo>
                        <a:pt x="185" y="320"/>
                      </a:lnTo>
                      <a:lnTo>
                        <a:pt x="183" y="318"/>
                      </a:lnTo>
                      <a:lnTo>
                        <a:pt x="181" y="318"/>
                      </a:lnTo>
                      <a:lnTo>
                        <a:pt x="174" y="316"/>
                      </a:lnTo>
                      <a:lnTo>
                        <a:pt x="145" y="312"/>
                      </a:lnTo>
                      <a:lnTo>
                        <a:pt x="123" y="307"/>
                      </a:lnTo>
                      <a:lnTo>
                        <a:pt x="123" y="305"/>
                      </a:lnTo>
                      <a:lnTo>
                        <a:pt x="119" y="305"/>
                      </a:lnTo>
                      <a:lnTo>
                        <a:pt x="107" y="305"/>
                      </a:lnTo>
                      <a:lnTo>
                        <a:pt x="61" y="300"/>
                      </a:lnTo>
                      <a:lnTo>
                        <a:pt x="26" y="297"/>
                      </a:lnTo>
                      <a:lnTo>
                        <a:pt x="24" y="296"/>
                      </a:lnTo>
                      <a:lnTo>
                        <a:pt x="23" y="296"/>
                      </a:lnTo>
                      <a:lnTo>
                        <a:pt x="21" y="296"/>
                      </a:lnTo>
                      <a:lnTo>
                        <a:pt x="16" y="296"/>
                      </a:lnTo>
                      <a:lnTo>
                        <a:pt x="13" y="296"/>
                      </a:lnTo>
                      <a:lnTo>
                        <a:pt x="13" y="296"/>
                      </a:lnTo>
                      <a:lnTo>
                        <a:pt x="13" y="291"/>
                      </a:lnTo>
                      <a:lnTo>
                        <a:pt x="11" y="273"/>
                      </a:lnTo>
                      <a:lnTo>
                        <a:pt x="11" y="261"/>
                      </a:lnTo>
                      <a:lnTo>
                        <a:pt x="13" y="259"/>
                      </a:lnTo>
                      <a:lnTo>
                        <a:pt x="15" y="259"/>
                      </a:lnTo>
                      <a:lnTo>
                        <a:pt x="19" y="259"/>
                      </a:lnTo>
                      <a:lnTo>
                        <a:pt x="23" y="259"/>
                      </a:lnTo>
                      <a:lnTo>
                        <a:pt x="24" y="259"/>
                      </a:lnTo>
                      <a:lnTo>
                        <a:pt x="27" y="258"/>
                      </a:lnTo>
                      <a:lnTo>
                        <a:pt x="37" y="250"/>
                      </a:lnTo>
                      <a:lnTo>
                        <a:pt x="45" y="245"/>
                      </a:lnTo>
                      <a:lnTo>
                        <a:pt x="46" y="243"/>
                      </a:lnTo>
                      <a:lnTo>
                        <a:pt x="42" y="227"/>
                      </a:lnTo>
                      <a:lnTo>
                        <a:pt x="32" y="178"/>
                      </a:lnTo>
                      <a:lnTo>
                        <a:pt x="24" y="140"/>
                      </a:lnTo>
                      <a:lnTo>
                        <a:pt x="24" y="137"/>
                      </a:lnTo>
                      <a:lnTo>
                        <a:pt x="19" y="134"/>
                      </a:lnTo>
                      <a:lnTo>
                        <a:pt x="8" y="123"/>
                      </a:lnTo>
                      <a:lnTo>
                        <a:pt x="0" y="115"/>
                      </a:lnTo>
                      <a:lnTo>
                        <a:pt x="0" y="113"/>
                      </a:lnTo>
                      <a:lnTo>
                        <a:pt x="7" y="108"/>
                      </a:lnTo>
                      <a:lnTo>
                        <a:pt x="11" y="105"/>
                      </a:lnTo>
                      <a:lnTo>
                        <a:pt x="13" y="103"/>
                      </a:lnTo>
                      <a:lnTo>
                        <a:pt x="13" y="99"/>
                      </a:lnTo>
                      <a:lnTo>
                        <a:pt x="11" y="83"/>
                      </a:lnTo>
                      <a:lnTo>
                        <a:pt x="11" y="72"/>
                      </a:lnTo>
                      <a:lnTo>
                        <a:pt x="13" y="70"/>
                      </a:lnTo>
                      <a:lnTo>
                        <a:pt x="18" y="70"/>
                      </a:lnTo>
                      <a:lnTo>
                        <a:pt x="61" y="69"/>
                      </a:lnTo>
                      <a:lnTo>
                        <a:pt x="202" y="64"/>
                      </a:lnTo>
                      <a:lnTo>
                        <a:pt x="312" y="59"/>
                      </a:lnTo>
                      <a:lnTo>
                        <a:pt x="318" y="57"/>
                      </a:lnTo>
                      <a:lnTo>
                        <a:pt x="326" y="54"/>
                      </a:lnTo>
                      <a:lnTo>
                        <a:pt x="350" y="43"/>
                      </a:lnTo>
                      <a:lnTo>
                        <a:pt x="369" y="35"/>
                      </a:lnTo>
                      <a:lnTo>
                        <a:pt x="370" y="34"/>
                      </a:lnTo>
                      <a:lnTo>
                        <a:pt x="378" y="34"/>
                      </a:lnTo>
                      <a:lnTo>
                        <a:pt x="407" y="34"/>
                      </a:lnTo>
                      <a:lnTo>
                        <a:pt x="428" y="34"/>
                      </a:lnTo>
                      <a:lnTo>
                        <a:pt x="429" y="34"/>
                      </a:lnTo>
                      <a:lnTo>
                        <a:pt x="431" y="34"/>
                      </a:lnTo>
                      <a:lnTo>
                        <a:pt x="442" y="34"/>
                      </a:lnTo>
                      <a:lnTo>
                        <a:pt x="483" y="29"/>
                      </a:lnTo>
                      <a:lnTo>
                        <a:pt x="515" y="26"/>
                      </a:lnTo>
                      <a:lnTo>
                        <a:pt x="518" y="24"/>
                      </a:lnTo>
                      <a:lnTo>
                        <a:pt x="523" y="24"/>
                      </a:lnTo>
                      <a:lnTo>
                        <a:pt x="540" y="24"/>
                      </a:lnTo>
                      <a:lnTo>
                        <a:pt x="553" y="24"/>
                      </a:lnTo>
                      <a:lnTo>
                        <a:pt x="555" y="24"/>
                      </a:lnTo>
                      <a:lnTo>
                        <a:pt x="555" y="26"/>
                      </a:lnTo>
                      <a:lnTo>
                        <a:pt x="555" y="30"/>
                      </a:lnTo>
                      <a:lnTo>
                        <a:pt x="559" y="46"/>
                      </a:lnTo>
                      <a:lnTo>
                        <a:pt x="563" y="57"/>
                      </a:lnTo>
                      <a:lnTo>
                        <a:pt x="564" y="57"/>
                      </a:lnTo>
                      <a:lnTo>
                        <a:pt x="566" y="61"/>
                      </a:lnTo>
                      <a:lnTo>
                        <a:pt x="572" y="65"/>
                      </a:lnTo>
                      <a:lnTo>
                        <a:pt x="577" y="70"/>
                      </a:lnTo>
                      <a:lnTo>
                        <a:pt x="579" y="70"/>
                      </a:lnTo>
                      <a:lnTo>
                        <a:pt x="583" y="70"/>
                      </a:lnTo>
                      <a:lnTo>
                        <a:pt x="598" y="70"/>
                      </a:lnTo>
                      <a:lnTo>
                        <a:pt x="609" y="70"/>
                      </a:lnTo>
                      <a:lnTo>
                        <a:pt x="610" y="70"/>
                      </a:lnTo>
                      <a:lnTo>
                        <a:pt x="613" y="67"/>
                      </a:lnTo>
                      <a:lnTo>
                        <a:pt x="623" y="57"/>
                      </a:lnTo>
                      <a:lnTo>
                        <a:pt x="629" y="49"/>
                      </a:lnTo>
                      <a:lnTo>
                        <a:pt x="631" y="48"/>
                      </a:lnTo>
                      <a:lnTo>
                        <a:pt x="642" y="46"/>
                      </a:lnTo>
                      <a:lnTo>
                        <a:pt x="680" y="40"/>
                      </a:lnTo>
                      <a:lnTo>
                        <a:pt x="709" y="35"/>
                      </a:lnTo>
                      <a:lnTo>
                        <a:pt x="710" y="34"/>
                      </a:lnTo>
                      <a:lnTo>
                        <a:pt x="720" y="34"/>
                      </a:lnTo>
                      <a:lnTo>
                        <a:pt x="796" y="34"/>
                      </a:lnTo>
                      <a:lnTo>
                        <a:pt x="1057" y="29"/>
                      </a:lnTo>
                      <a:lnTo>
                        <a:pt x="1255" y="26"/>
                      </a:lnTo>
                      <a:lnTo>
                        <a:pt x="1266" y="24"/>
                      </a:lnTo>
                      <a:lnTo>
                        <a:pt x="1273" y="24"/>
                      </a:lnTo>
                      <a:lnTo>
                        <a:pt x="1317" y="24"/>
                      </a:lnTo>
                      <a:lnTo>
                        <a:pt x="1470" y="24"/>
                      </a:lnTo>
                      <a:lnTo>
                        <a:pt x="1586" y="24"/>
                      </a:lnTo>
                      <a:lnTo>
                        <a:pt x="1593" y="24"/>
                      </a:lnTo>
                      <a:lnTo>
                        <a:pt x="1595" y="21"/>
                      </a:lnTo>
                      <a:lnTo>
                        <a:pt x="1601" y="10"/>
                      </a:lnTo>
                      <a:lnTo>
                        <a:pt x="1606" y="2"/>
                      </a:lnTo>
                      <a:lnTo>
                        <a:pt x="1608" y="0"/>
                      </a:lnTo>
                      <a:lnTo>
                        <a:pt x="1608" y="24"/>
                      </a:lnTo>
                      <a:lnTo>
                        <a:pt x="1606" y="94"/>
                      </a:lnTo>
                      <a:lnTo>
                        <a:pt x="1606" y="148"/>
                      </a:lnTo>
                      <a:lnTo>
                        <a:pt x="1608" y="150"/>
                      </a:lnTo>
                      <a:lnTo>
                        <a:pt x="1603" y="161"/>
                      </a:lnTo>
                      <a:lnTo>
                        <a:pt x="1592" y="194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2" y="219"/>
                      </a:lnTo>
                      <a:lnTo>
                        <a:pt x="1584" y="219"/>
                      </a:lnTo>
                      <a:lnTo>
                        <a:pt x="1584" y="21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4" name="Freeform 10"/>
                <p:cNvSpPr>
                  <a:spLocks/>
                </p:cNvSpPr>
                <p:nvPr/>
              </p:nvSpPr>
              <p:spPr bwMode="auto">
                <a:xfrm>
                  <a:off x="3120" y="240"/>
                  <a:ext cx="755" cy="237"/>
                </a:xfrm>
                <a:custGeom>
                  <a:avLst/>
                  <a:gdLst/>
                  <a:ahLst/>
                  <a:cxnLst>
                    <a:cxn ang="0">
                      <a:pos x="898" y="9"/>
                    </a:cxn>
                    <a:cxn ang="0">
                      <a:pos x="1004" y="9"/>
                    </a:cxn>
                    <a:cxn ang="0">
                      <a:pos x="1079" y="33"/>
                    </a:cxn>
                    <a:cxn ang="0">
                      <a:pos x="1107" y="36"/>
                    </a:cxn>
                    <a:cxn ang="0">
                      <a:pos x="1254" y="46"/>
                    </a:cxn>
                    <a:cxn ang="0">
                      <a:pos x="1349" y="68"/>
                    </a:cxn>
                    <a:cxn ang="0">
                      <a:pos x="1409" y="84"/>
                    </a:cxn>
                    <a:cxn ang="0">
                      <a:pos x="1447" y="97"/>
                    </a:cxn>
                    <a:cxn ang="0">
                      <a:pos x="1468" y="122"/>
                    </a:cxn>
                    <a:cxn ang="0">
                      <a:pos x="1466" y="245"/>
                    </a:cxn>
                    <a:cxn ang="0">
                      <a:pos x="1465" y="321"/>
                    </a:cxn>
                    <a:cxn ang="0">
                      <a:pos x="1354" y="415"/>
                    </a:cxn>
                    <a:cxn ang="0">
                      <a:pos x="1335" y="421"/>
                    </a:cxn>
                    <a:cxn ang="0">
                      <a:pos x="1242" y="440"/>
                    </a:cxn>
                    <a:cxn ang="0">
                      <a:pos x="1219" y="440"/>
                    </a:cxn>
                    <a:cxn ang="0">
                      <a:pos x="1203" y="437"/>
                    </a:cxn>
                    <a:cxn ang="0">
                      <a:pos x="1096" y="219"/>
                    </a:cxn>
                    <a:cxn ang="0">
                      <a:pos x="1052" y="192"/>
                    </a:cxn>
                    <a:cxn ang="0">
                      <a:pos x="1025" y="179"/>
                    </a:cxn>
                    <a:cxn ang="0">
                      <a:pos x="890" y="224"/>
                    </a:cxn>
                    <a:cxn ang="0">
                      <a:pos x="864" y="230"/>
                    </a:cxn>
                    <a:cxn ang="0">
                      <a:pos x="744" y="260"/>
                    </a:cxn>
                    <a:cxn ang="0">
                      <a:pos x="713" y="254"/>
                    </a:cxn>
                    <a:cxn ang="0">
                      <a:pos x="690" y="243"/>
                    </a:cxn>
                    <a:cxn ang="0">
                      <a:pos x="685" y="240"/>
                    </a:cxn>
                    <a:cxn ang="0">
                      <a:pos x="677" y="248"/>
                    </a:cxn>
                    <a:cxn ang="0">
                      <a:pos x="625" y="248"/>
                    </a:cxn>
                    <a:cxn ang="0">
                      <a:pos x="590" y="248"/>
                    </a:cxn>
                    <a:cxn ang="0">
                      <a:pos x="372" y="240"/>
                    </a:cxn>
                    <a:cxn ang="0">
                      <a:pos x="362" y="230"/>
                    </a:cxn>
                    <a:cxn ang="0">
                      <a:pos x="358" y="224"/>
                    </a:cxn>
                    <a:cxn ang="0">
                      <a:pos x="335" y="224"/>
                    </a:cxn>
                    <a:cxn ang="0">
                      <a:pos x="316" y="249"/>
                    </a:cxn>
                    <a:cxn ang="0">
                      <a:pos x="215" y="383"/>
                    </a:cxn>
                    <a:cxn ang="0">
                      <a:pos x="191" y="426"/>
                    </a:cxn>
                    <a:cxn ang="0">
                      <a:pos x="175" y="449"/>
                    </a:cxn>
                    <a:cxn ang="0">
                      <a:pos x="54" y="449"/>
                    </a:cxn>
                    <a:cxn ang="0">
                      <a:pos x="43" y="410"/>
                    </a:cxn>
                    <a:cxn ang="0">
                      <a:pos x="0" y="192"/>
                    </a:cxn>
                    <a:cxn ang="0">
                      <a:pos x="5" y="124"/>
                    </a:cxn>
                    <a:cxn ang="0">
                      <a:pos x="21" y="108"/>
                    </a:cxn>
                    <a:cxn ang="0">
                      <a:pos x="30" y="102"/>
                    </a:cxn>
                    <a:cxn ang="0">
                      <a:pos x="30" y="116"/>
                    </a:cxn>
                    <a:cxn ang="0">
                      <a:pos x="75" y="132"/>
                    </a:cxn>
                    <a:cxn ang="0">
                      <a:pos x="97" y="127"/>
                    </a:cxn>
                    <a:cxn ang="0">
                      <a:pos x="113" y="122"/>
                    </a:cxn>
                    <a:cxn ang="0">
                      <a:pos x="132" y="122"/>
                    </a:cxn>
                    <a:cxn ang="0">
                      <a:pos x="191" y="70"/>
                    </a:cxn>
                    <a:cxn ang="0">
                      <a:pos x="191" y="48"/>
                    </a:cxn>
                    <a:cxn ang="0">
                      <a:pos x="197" y="33"/>
                    </a:cxn>
                    <a:cxn ang="0">
                      <a:pos x="456" y="1"/>
                    </a:cxn>
                    <a:cxn ang="0">
                      <a:pos x="509" y="1"/>
                    </a:cxn>
                    <a:cxn ang="0">
                      <a:pos x="766" y="9"/>
                    </a:cxn>
                    <a:cxn ang="0">
                      <a:pos x="836" y="9"/>
                    </a:cxn>
                    <a:cxn ang="0">
                      <a:pos x="877" y="9"/>
                    </a:cxn>
                    <a:cxn ang="0">
                      <a:pos x="879" y="9"/>
                    </a:cxn>
                  </a:cxnLst>
                  <a:rect l="0" t="0" r="r" b="b"/>
                  <a:pathLst>
                    <a:path w="1468" h="449">
                      <a:moveTo>
                        <a:pt x="879" y="9"/>
                      </a:moveTo>
                      <a:lnTo>
                        <a:pt x="880" y="9"/>
                      </a:lnTo>
                      <a:lnTo>
                        <a:pt x="898" y="9"/>
                      </a:lnTo>
                      <a:lnTo>
                        <a:pt x="957" y="9"/>
                      </a:lnTo>
                      <a:lnTo>
                        <a:pt x="1001" y="9"/>
                      </a:lnTo>
                      <a:lnTo>
                        <a:pt x="1004" y="9"/>
                      </a:lnTo>
                      <a:lnTo>
                        <a:pt x="1015" y="14"/>
                      </a:lnTo>
                      <a:lnTo>
                        <a:pt x="1050" y="25"/>
                      </a:lnTo>
                      <a:lnTo>
                        <a:pt x="1079" y="33"/>
                      </a:lnTo>
                      <a:lnTo>
                        <a:pt x="1080" y="33"/>
                      </a:lnTo>
                      <a:lnTo>
                        <a:pt x="1084" y="35"/>
                      </a:lnTo>
                      <a:lnTo>
                        <a:pt x="1107" y="36"/>
                      </a:lnTo>
                      <a:lnTo>
                        <a:pt x="1187" y="41"/>
                      </a:lnTo>
                      <a:lnTo>
                        <a:pt x="1249" y="46"/>
                      </a:lnTo>
                      <a:lnTo>
                        <a:pt x="1254" y="46"/>
                      </a:lnTo>
                      <a:lnTo>
                        <a:pt x="1268" y="51"/>
                      </a:lnTo>
                      <a:lnTo>
                        <a:pt x="1314" y="60"/>
                      </a:lnTo>
                      <a:lnTo>
                        <a:pt x="1349" y="68"/>
                      </a:lnTo>
                      <a:lnTo>
                        <a:pt x="1352" y="68"/>
                      </a:lnTo>
                      <a:lnTo>
                        <a:pt x="1366" y="73"/>
                      </a:lnTo>
                      <a:lnTo>
                        <a:pt x="1409" y="84"/>
                      </a:lnTo>
                      <a:lnTo>
                        <a:pt x="1441" y="92"/>
                      </a:lnTo>
                      <a:lnTo>
                        <a:pt x="1444" y="92"/>
                      </a:lnTo>
                      <a:lnTo>
                        <a:pt x="1447" y="97"/>
                      </a:lnTo>
                      <a:lnTo>
                        <a:pt x="1458" y="111"/>
                      </a:lnTo>
                      <a:lnTo>
                        <a:pt x="1466" y="122"/>
                      </a:lnTo>
                      <a:lnTo>
                        <a:pt x="1468" y="122"/>
                      </a:lnTo>
                      <a:lnTo>
                        <a:pt x="1466" y="127"/>
                      </a:lnTo>
                      <a:lnTo>
                        <a:pt x="1468" y="154"/>
                      </a:lnTo>
                      <a:lnTo>
                        <a:pt x="1466" y="245"/>
                      </a:lnTo>
                      <a:lnTo>
                        <a:pt x="1466" y="314"/>
                      </a:lnTo>
                      <a:lnTo>
                        <a:pt x="1468" y="318"/>
                      </a:lnTo>
                      <a:lnTo>
                        <a:pt x="1465" y="321"/>
                      </a:lnTo>
                      <a:lnTo>
                        <a:pt x="1449" y="334"/>
                      </a:lnTo>
                      <a:lnTo>
                        <a:pt x="1395" y="380"/>
                      </a:lnTo>
                      <a:lnTo>
                        <a:pt x="1354" y="415"/>
                      </a:lnTo>
                      <a:lnTo>
                        <a:pt x="1352" y="416"/>
                      </a:lnTo>
                      <a:lnTo>
                        <a:pt x="1349" y="418"/>
                      </a:lnTo>
                      <a:lnTo>
                        <a:pt x="1335" y="421"/>
                      </a:lnTo>
                      <a:lnTo>
                        <a:pt x="1282" y="432"/>
                      </a:lnTo>
                      <a:lnTo>
                        <a:pt x="1244" y="440"/>
                      </a:lnTo>
                      <a:lnTo>
                        <a:pt x="1242" y="440"/>
                      </a:lnTo>
                      <a:lnTo>
                        <a:pt x="1241" y="440"/>
                      </a:lnTo>
                      <a:lnTo>
                        <a:pt x="1236" y="440"/>
                      </a:lnTo>
                      <a:lnTo>
                        <a:pt x="1219" y="440"/>
                      </a:lnTo>
                      <a:lnTo>
                        <a:pt x="1206" y="440"/>
                      </a:lnTo>
                      <a:lnTo>
                        <a:pt x="1206" y="440"/>
                      </a:lnTo>
                      <a:lnTo>
                        <a:pt x="1203" y="437"/>
                      </a:lnTo>
                      <a:lnTo>
                        <a:pt x="1188" y="405"/>
                      </a:lnTo>
                      <a:lnTo>
                        <a:pt x="1136" y="300"/>
                      </a:lnTo>
                      <a:lnTo>
                        <a:pt x="1096" y="219"/>
                      </a:lnTo>
                      <a:lnTo>
                        <a:pt x="1095" y="214"/>
                      </a:lnTo>
                      <a:lnTo>
                        <a:pt x="1084" y="210"/>
                      </a:lnTo>
                      <a:lnTo>
                        <a:pt x="1052" y="192"/>
                      </a:lnTo>
                      <a:lnTo>
                        <a:pt x="1028" y="179"/>
                      </a:lnTo>
                      <a:lnTo>
                        <a:pt x="1028" y="178"/>
                      </a:lnTo>
                      <a:lnTo>
                        <a:pt x="1025" y="179"/>
                      </a:lnTo>
                      <a:lnTo>
                        <a:pt x="1006" y="186"/>
                      </a:lnTo>
                      <a:lnTo>
                        <a:pt x="941" y="208"/>
                      </a:lnTo>
                      <a:lnTo>
                        <a:pt x="890" y="224"/>
                      </a:lnTo>
                      <a:lnTo>
                        <a:pt x="888" y="224"/>
                      </a:lnTo>
                      <a:lnTo>
                        <a:pt x="885" y="225"/>
                      </a:lnTo>
                      <a:lnTo>
                        <a:pt x="864" y="230"/>
                      </a:lnTo>
                      <a:lnTo>
                        <a:pt x="798" y="248"/>
                      </a:lnTo>
                      <a:lnTo>
                        <a:pt x="745" y="260"/>
                      </a:lnTo>
                      <a:lnTo>
                        <a:pt x="744" y="260"/>
                      </a:lnTo>
                      <a:lnTo>
                        <a:pt x="742" y="260"/>
                      </a:lnTo>
                      <a:lnTo>
                        <a:pt x="736" y="259"/>
                      </a:lnTo>
                      <a:lnTo>
                        <a:pt x="713" y="254"/>
                      </a:lnTo>
                      <a:lnTo>
                        <a:pt x="698" y="249"/>
                      </a:lnTo>
                      <a:lnTo>
                        <a:pt x="698" y="248"/>
                      </a:lnTo>
                      <a:lnTo>
                        <a:pt x="690" y="243"/>
                      </a:lnTo>
                      <a:lnTo>
                        <a:pt x="686" y="240"/>
                      </a:lnTo>
                      <a:lnTo>
                        <a:pt x="686" y="238"/>
                      </a:lnTo>
                      <a:lnTo>
                        <a:pt x="685" y="240"/>
                      </a:lnTo>
                      <a:lnTo>
                        <a:pt x="680" y="245"/>
                      </a:lnTo>
                      <a:lnTo>
                        <a:pt x="677" y="248"/>
                      </a:lnTo>
                      <a:lnTo>
                        <a:pt x="677" y="248"/>
                      </a:lnTo>
                      <a:lnTo>
                        <a:pt x="674" y="248"/>
                      </a:lnTo>
                      <a:lnTo>
                        <a:pt x="663" y="248"/>
                      </a:lnTo>
                      <a:lnTo>
                        <a:pt x="625" y="248"/>
                      </a:lnTo>
                      <a:lnTo>
                        <a:pt x="596" y="248"/>
                      </a:lnTo>
                      <a:lnTo>
                        <a:pt x="594" y="248"/>
                      </a:lnTo>
                      <a:lnTo>
                        <a:pt x="590" y="248"/>
                      </a:lnTo>
                      <a:lnTo>
                        <a:pt x="558" y="248"/>
                      </a:lnTo>
                      <a:lnTo>
                        <a:pt x="453" y="243"/>
                      </a:lnTo>
                      <a:lnTo>
                        <a:pt x="372" y="240"/>
                      </a:lnTo>
                      <a:lnTo>
                        <a:pt x="369" y="238"/>
                      </a:lnTo>
                      <a:lnTo>
                        <a:pt x="367" y="237"/>
                      </a:lnTo>
                      <a:lnTo>
                        <a:pt x="362" y="230"/>
                      </a:lnTo>
                      <a:lnTo>
                        <a:pt x="359" y="225"/>
                      </a:lnTo>
                      <a:lnTo>
                        <a:pt x="359" y="224"/>
                      </a:lnTo>
                      <a:lnTo>
                        <a:pt x="358" y="224"/>
                      </a:lnTo>
                      <a:lnTo>
                        <a:pt x="355" y="224"/>
                      </a:lnTo>
                      <a:lnTo>
                        <a:pt x="343" y="224"/>
                      </a:lnTo>
                      <a:lnTo>
                        <a:pt x="335" y="224"/>
                      </a:lnTo>
                      <a:lnTo>
                        <a:pt x="335" y="224"/>
                      </a:lnTo>
                      <a:lnTo>
                        <a:pt x="332" y="227"/>
                      </a:lnTo>
                      <a:lnTo>
                        <a:pt x="316" y="249"/>
                      </a:lnTo>
                      <a:lnTo>
                        <a:pt x="259" y="324"/>
                      </a:lnTo>
                      <a:lnTo>
                        <a:pt x="216" y="381"/>
                      </a:lnTo>
                      <a:lnTo>
                        <a:pt x="215" y="383"/>
                      </a:lnTo>
                      <a:lnTo>
                        <a:pt x="213" y="384"/>
                      </a:lnTo>
                      <a:lnTo>
                        <a:pt x="208" y="394"/>
                      </a:lnTo>
                      <a:lnTo>
                        <a:pt x="191" y="426"/>
                      </a:lnTo>
                      <a:lnTo>
                        <a:pt x="178" y="449"/>
                      </a:lnTo>
                      <a:lnTo>
                        <a:pt x="178" y="449"/>
                      </a:lnTo>
                      <a:lnTo>
                        <a:pt x="175" y="449"/>
                      </a:lnTo>
                      <a:lnTo>
                        <a:pt x="158" y="449"/>
                      </a:lnTo>
                      <a:lnTo>
                        <a:pt x="99" y="449"/>
                      </a:lnTo>
                      <a:lnTo>
                        <a:pt x="54" y="449"/>
                      </a:lnTo>
                      <a:lnTo>
                        <a:pt x="53" y="449"/>
                      </a:lnTo>
                      <a:lnTo>
                        <a:pt x="51" y="445"/>
                      </a:lnTo>
                      <a:lnTo>
                        <a:pt x="43" y="410"/>
                      </a:lnTo>
                      <a:lnTo>
                        <a:pt x="19" y="289"/>
                      </a:lnTo>
                      <a:lnTo>
                        <a:pt x="0" y="198"/>
                      </a:lnTo>
                      <a:lnTo>
                        <a:pt x="0" y="192"/>
                      </a:lnTo>
                      <a:lnTo>
                        <a:pt x="0" y="183"/>
                      </a:lnTo>
                      <a:lnTo>
                        <a:pt x="3" y="149"/>
                      </a:lnTo>
                      <a:lnTo>
                        <a:pt x="5" y="124"/>
                      </a:lnTo>
                      <a:lnTo>
                        <a:pt x="7" y="122"/>
                      </a:lnTo>
                      <a:lnTo>
                        <a:pt x="10" y="119"/>
                      </a:lnTo>
                      <a:lnTo>
                        <a:pt x="21" y="108"/>
                      </a:lnTo>
                      <a:lnTo>
                        <a:pt x="29" y="100"/>
                      </a:lnTo>
                      <a:lnTo>
                        <a:pt x="30" y="98"/>
                      </a:lnTo>
                      <a:lnTo>
                        <a:pt x="30" y="102"/>
                      </a:lnTo>
                      <a:lnTo>
                        <a:pt x="29" y="110"/>
                      </a:lnTo>
                      <a:lnTo>
                        <a:pt x="29" y="116"/>
                      </a:lnTo>
                      <a:lnTo>
                        <a:pt x="30" y="116"/>
                      </a:lnTo>
                      <a:lnTo>
                        <a:pt x="37" y="119"/>
                      </a:lnTo>
                      <a:lnTo>
                        <a:pt x="59" y="127"/>
                      </a:lnTo>
                      <a:lnTo>
                        <a:pt x="75" y="132"/>
                      </a:lnTo>
                      <a:lnTo>
                        <a:pt x="77" y="132"/>
                      </a:lnTo>
                      <a:lnTo>
                        <a:pt x="81" y="132"/>
                      </a:lnTo>
                      <a:lnTo>
                        <a:pt x="97" y="127"/>
                      </a:lnTo>
                      <a:lnTo>
                        <a:pt x="108" y="124"/>
                      </a:lnTo>
                      <a:lnTo>
                        <a:pt x="110" y="122"/>
                      </a:lnTo>
                      <a:lnTo>
                        <a:pt x="113" y="122"/>
                      </a:lnTo>
                      <a:lnTo>
                        <a:pt x="123" y="122"/>
                      </a:lnTo>
                      <a:lnTo>
                        <a:pt x="131" y="122"/>
                      </a:lnTo>
                      <a:lnTo>
                        <a:pt x="132" y="122"/>
                      </a:lnTo>
                      <a:lnTo>
                        <a:pt x="140" y="114"/>
                      </a:lnTo>
                      <a:lnTo>
                        <a:pt x="169" y="89"/>
                      </a:lnTo>
                      <a:lnTo>
                        <a:pt x="191" y="70"/>
                      </a:lnTo>
                      <a:lnTo>
                        <a:pt x="193" y="68"/>
                      </a:lnTo>
                      <a:lnTo>
                        <a:pt x="193" y="63"/>
                      </a:lnTo>
                      <a:lnTo>
                        <a:pt x="191" y="48"/>
                      </a:lnTo>
                      <a:lnTo>
                        <a:pt x="191" y="35"/>
                      </a:lnTo>
                      <a:lnTo>
                        <a:pt x="193" y="33"/>
                      </a:lnTo>
                      <a:lnTo>
                        <a:pt x="197" y="33"/>
                      </a:lnTo>
                      <a:lnTo>
                        <a:pt x="234" y="28"/>
                      </a:lnTo>
                      <a:lnTo>
                        <a:pt x="361" y="13"/>
                      </a:lnTo>
                      <a:lnTo>
                        <a:pt x="456" y="1"/>
                      </a:lnTo>
                      <a:lnTo>
                        <a:pt x="463" y="0"/>
                      </a:lnTo>
                      <a:lnTo>
                        <a:pt x="467" y="1"/>
                      </a:lnTo>
                      <a:lnTo>
                        <a:pt x="509" y="1"/>
                      </a:lnTo>
                      <a:lnTo>
                        <a:pt x="652" y="6"/>
                      </a:lnTo>
                      <a:lnTo>
                        <a:pt x="760" y="9"/>
                      </a:lnTo>
                      <a:lnTo>
                        <a:pt x="766" y="9"/>
                      </a:lnTo>
                      <a:lnTo>
                        <a:pt x="767" y="9"/>
                      </a:lnTo>
                      <a:lnTo>
                        <a:pt x="783" y="9"/>
                      </a:lnTo>
                      <a:lnTo>
                        <a:pt x="836" y="9"/>
                      </a:lnTo>
                      <a:lnTo>
                        <a:pt x="875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7" y="9"/>
                      </a:lnTo>
                      <a:lnTo>
                        <a:pt x="879" y="9"/>
                      </a:lnTo>
                      <a:lnTo>
                        <a:pt x="879" y="9"/>
                      </a:lnTo>
                      <a:close/>
                    </a:path>
                  </a:pathLst>
                </a:custGeom>
                <a:solidFill>
                  <a:srgbClr val="CC9933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6395" name="Picture 11" descr="C:\Clipart\painting stand alone.gif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4243" t="7408" r="25000" b="13889"/>
              <a:stretch>
                <a:fillRect/>
              </a:stretch>
            </p:blipFill>
            <p:spPr bwMode="auto">
              <a:xfrm>
                <a:off x="2304" y="240"/>
                <a:ext cx="3216" cy="4080"/>
              </a:xfrm>
              <a:prstGeom prst="rect">
                <a:avLst/>
              </a:prstGeom>
              <a:noFill/>
            </p:spPr>
          </p:pic>
        </p:grpSp>
        <p:pic>
          <p:nvPicPr>
            <p:cNvPr id="16396" name="Picture 12" descr="S:\Graphics\Photos\Scenery\479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2" y="672"/>
              <a:ext cx="3264" cy="2175"/>
            </a:xfrm>
            <a:prstGeom prst="rect">
              <a:avLst/>
            </a:prstGeom>
            <a:noFill/>
          </p:spPr>
        </p:pic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448" y="2784"/>
              <a:ext cx="3072" cy="4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2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0000CC"/>
                </a:solidFill>
                <a:latin typeface="Impact" pitchFamily="34" charset="0"/>
              </a:rPr>
              <a:t>Lavoro</a:t>
            </a:r>
            <a:endParaRPr lang="en-US" sz="4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dell’</a:t>
            </a:r>
            <a:endParaRPr lang="en-US" sz="4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0000CC"/>
                </a:solidFill>
                <a:latin typeface="Impact" pitchFamily="34" charset="0"/>
              </a:rPr>
              <a:t>Artista</a:t>
            </a:r>
          </a:p>
        </p:txBody>
      </p:sp>
      <p:pic>
        <p:nvPicPr>
          <p:cNvPr id="16399" name="Picture 15" descr="E:\ELEONORE\CLIPART\UP-Princ. of Creation\lady-painter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76600"/>
            <a:ext cx="3363913" cy="3657600"/>
          </a:xfrm>
          <a:prstGeom prst="rect">
            <a:avLst/>
          </a:prstGeom>
          <a:noFill/>
        </p:spPr>
      </p:pic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228600" y="838200"/>
            <a:ext cx="3352800" cy="2057400"/>
            <a:chOff x="48" y="528"/>
            <a:chExt cx="2112" cy="1296"/>
          </a:xfrm>
        </p:grpSpPr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>
              <a:off x="48" y="528"/>
              <a:ext cx="2112" cy="1296"/>
            </a:xfrm>
            <a:prstGeom prst="cloudCallout">
              <a:avLst>
                <a:gd name="adj1" fmla="val -18181"/>
                <a:gd name="adj2" fmla="val 74458"/>
              </a:avLst>
            </a:prstGeom>
            <a:solidFill>
              <a:schemeClr val="bg1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16402" name="Picture 18" descr="47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" y="769"/>
              <a:ext cx="1152" cy="7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prstShdw prst="shdw17" dist="17961" dir="13500000">
                    <a:srgbClr val="CC66FF"/>
                  </a:prstShdw>
                </a:effectLst>
                <a:latin typeface="Arial Black" pitchFamily="34" charset="0"/>
              </a:rPr>
              <a:t>Il Principio di Causa ed Effetto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prstShdw prst="shdw17" dist="17961" dir="13500000">
                  <a:srgbClr val="CC66FF"/>
                </a:prstShdw>
              </a:effectLst>
              <a:latin typeface="Arial Black" pitchFamily="34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7086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 dirty="0" err="1">
                <a:solidFill>
                  <a:srgbClr val="6600CC"/>
                </a:solidFill>
                <a:latin typeface="Impact" pitchFamily="34" charset="0"/>
              </a:rPr>
              <a:t>Causa</a:t>
            </a:r>
            <a:endParaRPr lang="en-US" sz="4400" dirty="0">
              <a:solidFill>
                <a:srgbClr val="6600CC"/>
              </a:solidFill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086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Effetto</a:t>
            </a:r>
            <a:endParaRPr lang="en-US" sz="4400">
              <a:solidFill>
                <a:srgbClr val="0000CC"/>
              </a:solidFill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924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514600" y="22034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4400">
              <a:solidFill>
                <a:srgbClr val="6600CC"/>
              </a:solidFill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514600" y="47212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Corpo</a:t>
            </a:r>
            <a:endParaRPr lang="en-US" sz="5400">
              <a:solidFill>
                <a:srgbClr val="0000CC"/>
              </a:solidFill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3352800" y="41878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Causa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Prima</a:t>
            </a: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5400" dirty="0" err="1">
                <a:solidFill>
                  <a:srgbClr val="0000CC"/>
                </a:solidFill>
                <a:latin typeface="Impact" pitchFamily="34" charset="0"/>
              </a:rPr>
              <a:t>Uni</a:t>
            </a:r>
            <a:r>
              <a:rPr lang="en-US" sz="5400" dirty="0">
                <a:solidFill>
                  <a:srgbClr val="0000CC"/>
                </a:solidFill>
                <a:latin typeface="Impact" pitchFamily="34" charset="0"/>
              </a:rPr>
              <a:t>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5400" dirty="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800600" y="2209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Mente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6600CC"/>
                </a:solidFill>
                <a:latin typeface="Impact" pitchFamily="34" charset="0"/>
              </a:rPr>
              <a:t>dell’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CC"/>
                </a:solidFill>
                <a:latin typeface="Impact" pitchFamily="34" charset="0"/>
              </a:rPr>
              <a:t>Artista</a:t>
            </a:r>
            <a:endParaRPr lang="en-US" sz="4000" dirty="0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800600" y="472757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2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00CC"/>
                </a:solidFill>
                <a:latin typeface="Impact" pitchFamily="34" charset="0"/>
              </a:rPr>
              <a:t>Lavoro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dell’</a:t>
            </a:r>
            <a:endParaRPr lang="en-US" sz="4000" dirty="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00CC"/>
                </a:solidFill>
                <a:latin typeface="Impact" pitchFamily="34" charset="0"/>
              </a:rPr>
              <a:t>Artista</a:t>
            </a:r>
            <a:endParaRPr lang="en-US" sz="3800" dirty="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638800" y="419417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 autoUpdateAnimBg="0"/>
      <p:bldP spid="17412" grpId="0" animBg="1" autoUpdateAnimBg="0"/>
      <p:bldP spid="17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797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it-IT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Evidenza della Natura</a:t>
            </a:r>
          </a:p>
          <a:p>
            <a:pPr algn="ctr">
              <a:lnSpc>
                <a:spcPts val="3200"/>
              </a:lnSpc>
            </a:pPr>
            <a:r>
              <a:rPr lang="it-IT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del Creatore nell'Universo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04800" y="1447800"/>
            <a:ext cx="8534400" cy="5257800"/>
            <a:chOff x="192" y="912"/>
            <a:chExt cx="5376" cy="3312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92" y="912"/>
              <a:ext cx="5376" cy="3312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CC66FF"/>
                </a:gs>
                <a:gs pos="50000">
                  <a:srgbClr val="FFFF00"/>
                </a:gs>
                <a:gs pos="100000">
                  <a:srgbClr val="CC66FF"/>
                </a:gs>
              </a:gsLst>
              <a:lin ang="5400000" scaled="1"/>
            </a:gradFill>
            <a:ln w="571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just" eaLnBrk="0" hangingPunct="0">
                <a:lnSpc>
                  <a:spcPct val="80000"/>
                </a:lnSpc>
                <a:spcBef>
                  <a:spcPct val="40000"/>
                </a:spcBef>
              </a:pPr>
              <a:endParaRPr lang="en-US" sz="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just" eaLnBrk="0" hangingPunct="0">
                <a:lnSpc>
                  <a:spcPct val="75000"/>
                </a:lnSpc>
              </a:pPr>
              <a:endPara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just" eaLnBrk="0" hangingPunct="0">
                <a:lnSpc>
                  <a:spcPct val="75000"/>
                </a:lnSpc>
              </a:pPr>
              <a:endParaRPr lang="en-US">
                <a:solidFill>
                  <a:srgbClr val="0000FF"/>
                </a:solidFill>
              </a:endParaRPr>
            </a:p>
            <a:p>
              <a:pPr algn="just" eaLnBrk="0" hangingPunct="0">
                <a:lnSpc>
                  <a:spcPct val="80000"/>
                </a:lnSpc>
              </a:pPr>
              <a:endParaRPr lang="en-US" sz="1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672" y="1507"/>
              <a:ext cx="4848" cy="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Poiché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le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perfezioni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invisibili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di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Lui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, la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Sua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eterna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potenza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e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divinità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,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si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vedono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chiaramente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sin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dalla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creazione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del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mondo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,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essendo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intese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per mezzo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delle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opere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Sue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ond’è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che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essi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sono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 </a:t>
              </a:r>
              <a:r>
                <a:rPr lang="en-US" sz="3400" dirty="0" err="1">
                  <a:solidFill>
                    <a:srgbClr val="0000CC"/>
                  </a:solidFill>
                  <a:latin typeface="Arial Black" pitchFamily="34" charset="0"/>
                </a:rPr>
                <a:t>inescusabili</a:t>
              </a:r>
              <a:r>
                <a:rPr lang="en-US" sz="3400" dirty="0">
                  <a:solidFill>
                    <a:srgbClr val="0000CC"/>
                  </a:solidFill>
                  <a:latin typeface="Arial Black" pitchFamily="34" charset="0"/>
                </a:rPr>
                <a:t>;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3456" y="3360"/>
              <a:ext cx="187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000" b="1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Romani 1:20 </a:t>
              </a:r>
            </a:p>
          </p:txBody>
        </p:sp>
      </p:grpSp>
    </p:spTree>
  </p:cSld>
  <p:clrMapOvr>
    <a:masterClrMapping/>
  </p:clrMapOvr>
  <p:transition spd="med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772400" cy="4038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/>
              </a:rPr>
              <a:t>Le Caratteristiche Duali </a:t>
            </a:r>
          </a:p>
          <a:p>
            <a:pPr algn="ctr"/>
            <a:r>
              <a:rPr lang="it-IT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/>
              </a:rPr>
              <a:t>del Carattere Interiore e</a:t>
            </a:r>
          </a:p>
          <a:p>
            <a:pPr algn="ctr"/>
            <a:r>
              <a:rPr lang="it-IT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Impact"/>
              </a:rPr>
              <a:t>la Forma Esteriore</a:t>
            </a:r>
            <a:endParaRPr lang="en-US" sz="3600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822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è vista in tutte le </a:t>
            </a:r>
            <a:r>
              <a:rPr lang="it-IT" sz="4000" kern="10" spc="300" dirty="0" smtClean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cose -</a:t>
            </a:r>
            <a:endParaRPr lang="en-US" sz="4000" kern="10" spc="30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it-IT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Evidenza della Natura</a:t>
            </a:r>
          </a:p>
          <a:p>
            <a:pPr algn="ctr">
              <a:lnSpc>
                <a:spcPts val="3200"/>
              </a:lnSpc>
            </a:pPr>
            <a:r>
              <a:rPr lang="it-IT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del Creatore nell'Universo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</p:spTree>
  </p:cSld>
  <p:clrMapOvr>
    <a:masterClrMapping/>
  </p:clrMapOvr>
  <p:transition advClick="0"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100000">
                <a:srgbClr val="CC0099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Tutti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gli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9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Esseri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50000">
                <a:srgbClr val="9933FF"/>
              </a:gs>
              <a:gs pos="100000">
                <a:srgbClr val="9933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Carattere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9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Interiore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2295525" y="2971800"/>
            <a:ext cx="4551363" cy="1552575"/>
            <a:chOff x="1446" y="1872"/>
            <a:chExt cx="2867" cy="978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 rot="10703260" flipH="1" flipV="1">
              <a:off x="1446" y="1872"/>
              <a:ext cx="2867" cy="97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50000">
                  <a:srgbClr val="FFCCFF"/>
                </a:gs>
                <a:gs pos="100000">
                  <a:srgbClr val="FFFF00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endParaRPr lang="en-US" sz="2000">
                <a:solidFill>
                  <a:srgbClr val="6600CC"/>
                </a:solidFill>
                <a:latin typeface="Arial Black" pitchFamily="34" charset="0"/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892" y="2034"/>
              <a:ext cx="197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6400">
                  <a:solidFill>
                    <a:srgbClr val="5100A2"/>
                  </a:solidFill>
                  <a:latin typeface="Impact" pitchFamily="34" charset="0"/>
                </a:rPr>
                <a:t>Essenza</a:t>
              </a:r>
            </a:p>
          </p:txBody>
        </p:sp>
      </p:grp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4570413" y="4621213"/>
            <a:ext cx="4524375" cy="1549400"/>
            <a:chOff x="2879" y="2911"/>
            <a:chExt cx="2850" cy="976"/>
          </a:xfrm>
        </p:grpSpPr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 rot="10703260" flipH="1" flipV="1">
              <a:off x="2879" y="2911"/>
              <a:ext cx="2850" cy="976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50000">
                  <a:srgbClr val="FFFF00"/>
                </a:gs>
                <a:gs pos="100000">
                  <a:srgbClr val="66FFFF"/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>
                <a:solidFill>
                  <a:srgbClr val="0000CC"/>
                </a:solidFill>
                <a:latin typeface="Arial Black" pitchFamily="34" charset="0"/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929" y="3091"/>
              <a:ext cx="273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6000">
                  <a:solidFill>
                    <a:srgbClr val="0000CC"/>
                  </a:solidFill>
                  <a:latin typeface="Impact" pitchFamily="34" charset="0"/>
                </a:rPr>
                <a:t>Espressione</a:t>
              </a:r>
            </a:p>
          </p:txBody>
        </p:sp>
      </p:grp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 Duali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dirty="0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Esteriore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603042"/>
          <p:cNvPicPr>
            <a:picLocks noChangeAspect="1" noChangeArrowheads="1"/>
          </p:cNvPicPr>
          <p:nvPr/>
        </p:nvPicPr>
        <p:blipFill>
          <a:blip r:embed="rId2"/>
          <a:srcRect l="10985" r="-328"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</p:spPr>
      </p:pic>
      <p:pic>
        <p:nvPicPr>
          <p:cNvPr id="22531" name="Picture 3" descr="Lib24"/>
          <p:cNvPicPr>
            <a:picLocks noChangeAspect="1" noChangeArrowheads="1"/>
          </p:cNvPicPr>
          <p:nvPr/>
        </p:nvPicPr>
        <p:blipFill>
          <a:blip r:embed="rId3"/>
          <a:srcRect r="13402"/>
          <a:stretch>
            <a:fillRect/>
          </a:stretch>
        </p:blipFill>
        <p:spPr bwMode="auto">
          <a:xfrm>
            <a:off x="5943600" y="0"/>
            <a:ext cx="3200400" cy="3733800"/>
          </a:xfrm>
          <a:prstGeom prst="rect">
            <a:avLst/>
          </a:prstGeom>
          <a:noFill/>
        </p:spPr>
      </p:pic>
      <p:pic>
        <p:nvPicPr>
          <p:cNvPr id="22532" name="Picture 4" descr="BIZM0020"/>
          <p:cNvPicPr>
            <a:picLocks noChangeAspect="1" noChangeArrowheads="1"/>
          </p:cNvPicPr>
          <p:nvPr/>
        </p:nvPicPr>
        <p:blipFill>
          <a:blip r:embed="rId4"/>
          <a:srcRect l="17160" b="34215"/>
          <a:stretch>
            <a:fillRect/>
          </a:stretch>
        </p:blipFill>
        <p:spPr bwMode="auto">
          <a:xfrm>
            <a:off x="5715000" y="2971800"/>
            <a:ext cx="3467100" cy="3962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3" name="Picture 5" descr="MISC00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76200"/>
            <a:ext cx="3683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934200" y="2590800"/>
            <a:ext cx="1714500" cy="990600"/>
          </a:xfrm>
          <a:prstGeom prst="rect">
            <a:avLst/>
          </a:prstGeom>
          <a:gradFill rotWithShape="0">
            <a:gsLst>
              <a:gs pos="0">
                <a:srgbClr val="3399FF">
                  <a:alpha val="80000"/>
                </a:srgb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Corpo</a:t>
            </a:r>
            <a:endParaRPr lang="en-US" sz="3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Visibile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767138" y="152400"/>
            <a:ext cx="2295525" cy="762000"/>
          </a:xfrm>
          <a:prstGeom prst="rect">
            <a:avLst/>
          </a:prstGeom>
          <a:gradFill rotWithShape="0">
            <a:gsLst>
              <a:gs pos="0">
                <a:srgbClr val="CCFFFF">
                  <a:alpha val="80000"/>
                </a:srgbClr>
              </a:gs>
              <a:gs pos="100000">
                <a:srgbClr val="FFCCFF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900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smtClean="0">
                <a:solidFill>
                  <a:srgbClr val="0000CC"/>
                </a:solidFill>
                <a:latin typeface="Arial Black" pitchFamily="34" charset="0"/>
              </a:rPr>
              <a:t>Carattere</a:t>
            </a:r>
            <a:endParaRPr lang="en-US" sz="3200" dirty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 err="1">
                <a:solidFill>
                  <a:srgbClr val="0000CC"/>
                </a:solidFill>
                <a:latin typeface="Arial Black" pitchFamily="34" charset="0"/>
              </a:rPr>
              <a:t>Interiore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629400" y="152400"/>
            <a:ext cx="2209800" cy="762000"/>
          </a:xfrm>
          <a:prstGeom prst="rect">
            <a:avLst/>
          </a:prstGeom>
          <a:gradFill rotWithShape="0">
            <a:gsLst>
              <a:gs pos="0">
                <a:schemeClr val="tx1">
                  <a:alpha val="80000"/>
                </a:schemeClr>
              </a:gs>
              <a:gs pos="100000">
                <a:srgbClr val="3399FF">
                  <a:alpha val="80000"/>
                </a:srgbClr>
              </a:gs>
            </a:gsLst>
            <a:lin ang="189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800" smtClean="0">
              <a:ln w="3175"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2800"/>
              </a:lnSpc>
            </a:pPr>
            <a:r>
              <a:rPr lang="en-US" sz="320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Forma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ts val="2800"/>
              </a:lnSpc>
            </a:pP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Esteriore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22537" name="Picture 9" descr="man10"/>
          <p:cNvPicPr>
            <a:picLocks noChangeAspect="1" noChangeArrowheads="1"/>
          </p:cNvPicPr>
          <p:nvPr/>
        </p:nvPicPr>
        <p:blipFill>
          <a:blip r:embed="rId6"/>
          <a:srcRect l="10606"/>
          <a:stretch>
            <a:fillRect/>
          </a:stretch>
        </p:blipFill>
        <p:spPr bwMode="auto">
          <a:xfrm>
            <a:off x="0" y="0"/>
            <a:ext cx="4495800" cy="3811588"/>
          </a:xfrm>
          <a:prstGeom prst="rect">
            <a:avLst/>
          </a:prstGeom>
          <a:noFill/>
        </p:spPr>
      </p:pic>
      <p:pic>
        <p:nvPicPr>
          <p:cNvPr id="22538" name="Picture 10" descr="BIZM0011"/>
          <p:cNvPicPr>
            <a:picLocks noChangeAspect="1" noChangeArrowheads="1"/>
          </p:cNvPicPr>
          <p:nvPr/>
        </p:nvPicPr>
        <p:blipFill>
          <a:blip r:embed="rId7"/>
          <a:srcRect l="21828" r="12691" b="29559"/>
          <a:stretch>
            <a:fillRect/>
          </a:stretch>
        </p:blipFill>
        <p:spPr bwMode="auto">
          <a:xfrm>
            <a:off x="0" y="3352800"/>
            <a:ext cx="3376613" cy="35814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22539" name="Picture 11" descr="LAUGHFEM"/>
          <p:cNvPicPr>
            <a:picLocks noChangeAspect="1" noChangeArrowheads="1"/>
          </p:cNvPicPr>
          <p:nvPr/>
        </p:nvPicPr>
        <p:blipFill>
          <a:blip r:embed="rId8"/>
          <a:srcRect b="14516"/>
          <a:stretch>
            <a:fillRect/>
          </a:stretch>
        </p:blipFill>
        <p:spPr bwMode="auto">
          <a:xfrm>
            <a:off x="3048000" y="2895600"/>
            <a:ext cx="2909888" cy="4038600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733800" y="2628900"/>
            <a:ext cx="2362200" cy="952500"/>
          </a:xfrm>
          <a:prstGeom prst="rect">
            <a:avLst/>
          </a:prstGeom>
          <a:solidFill>
            <a:schemeClr val="tx1">
              <a:alpha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Cuore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 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" pitchFamily="34" charset="0"/>
              </a:rPr>
              <a:t>&amp;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rPr>
              <a:t>Mente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Haettenschweiler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600" dirty="0" err="1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Invisibile</a:t>
            </a:r>
            <a:endParaRPr lang="en-US" sz="3600" dirty="0">
              <a:ln w="3175">
                <a:solidFill>
                  <a:schemeClr val="tx1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762000" y="2743200"/>
            <a:ext cx="2057400" cy="685800"/>
          </a:xfrm>
          <a:prstGeom prst="rect">
            <a:avLst/>
          </a:prstGeom>
          <a:gradFill rotWithShape="0">
            <a:gsLst>
              <a:gs pos="0">
                <a:srgbClr val="FFFF00">
                  <a:alpha val="80000"/>
                </a:srgbClr>
              </a:gs>
              <a:gs pos="100000">
                <a:srgbClr val="FFCC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/>
            <a:r>
              <a:rPr lang="en-US" sz="480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Umani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 advClick="0" advTm="1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 autoUpdateAnimBg="0"/>
      <p:bldP spid="22535" grpId="0" animBg="1" autoUpdateAnimBg="0"/>
      <p:bldP spid="22536" grpId="0" animBg="1" autoUpdateAnimBg="0"/>
      <p:bldP spid="22540" grpId="0" animBg="1" autoUpdateAnimBg="0"/>
      <p:bldP spid="2254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23554" name="Clip" r:id="rId4" imgW="3009600" imgH="3909600" progId="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400800" y="5367338"/>
          <a:ext cx="2814638" cy="1490662"/>
        </p:xfrm>
        <a:graphic>
          <a:graphicData uri="http://schemas.openxmlformats.org/presentationml/2006/ole">
            <p:oleObj spid="_x0000_s23555" name="Clip" r:id="rId5" imgW="903960" imgH="695880" progId="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315200" y="5738813"/>
          <a:ext cx="1304925" cy="1119187"/>
        </p:xfrm>
        <a:graphic>
          <a:graphicData uri="http://schemas.openxmlformats.org/presentationml/2006/ole">
            <p:oleObj spid="_x0000_s23556" name="Clip" r:id="rId6" imgW="4286160" imgH="3676320" progId="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676400" y="4413250"/>
          <a:ext cx="2590800" cy="2359025"/>
        </p:xfrm>
        <a:graphic>
          <a:graphicData uri="http://schemas.openxmlformats.org/presentationml/2006/ole">
            <p:oleObj spid="_x0000_s23557" name="Clip" r:id="rId7" imgW="2027880" imgH="1845720" progId="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0" y="0"/>
          <a:ext cx="3100388" cy="6858000"/>
        </p:xfrm>
        <a:graphic>
          <a:graphicData uri="http://schemas.openxmlformats.org/presentationml/2006/ole">
            <p:oleObj spid="_x0000_s23558" name="Clip" r:id="rId8" imgW="1338120" imgH="2961360" progId="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858000" y="1944688"/>
          <a:ext cx="1066800" cy="493712"/>
        </p:xfrm>
        <a:graphic>
          <a:graphicData uri="http://schemas.openxmlformats.org/presentationml/2006/ole">
            <p:oleObj spid="_x0000_s23559" name="Clip" r:id="rId9" imgW="1584360" imgH="734040" progId="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5897563" y="4114800"/>
          <a:ext cx="427037" cy="838200"/>
        </p:xfrm>
        <a:graphic>
          <a:graphicData uri="http://schemas.openxmlformats.org/presentationml/2006/ole">
            <p:oleObj spid="_x0000_s23560" name="Clip" r:id="rId10" imgW="497160" imgH="97740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962400" y="3810000"/>
          <a:ext cx="1524000" cy="1103313"/>
        </p:xfrm>
        <a:graphic>
          <a:graphicData uri="http://schemas.openxmlformats.org/presentationml/2006/ole">
            <p:oleObj spid="_x0000_s23561" name="Clip" r:id="rId11" imgW="1462680" imgH="1059480" progId="">
              <p:embed/>
            </p:oleObj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1000" y="2857500"/>
            <a:ext cx="2362200" cy="838200"/>
          </a:xfrm>
          <a:prstGeom prst="rect">
            <a:avLst/>
          </a:prstGeom>
          <a:solidFill>
            <a:srgbClr val="006666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40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54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Animali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76200" y="3929063"/>
          <a:ext cx="1371600" cy="1176337"/>
        </p:xfrm>
        <a:graphic>
          <a:graphicData uri="http://schemas.openxmlformats.org/presentationml/2006/ole">
            <p:oleObj spid="_x0000_s23563" name="Clip" r:id="rId12" imgW="4587840" imgH="3938040" progId="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3352800" y="0"/>
          <a:ext cx="2819400" cy="2513013"/>
        </p:xfrm>
        <a:graphic>
          <a:graphicData uri="http://schemas.openxmlformats.org/presentationml/2006/ole">
            <p:oleObj spid="_x0000_s23564" name="Clip" r:id="rId13" imgW="3924000" imgH="3497040" progId="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114800" y="5588794"/>
          <a:ext cx="685800" cy="278606"/>
        </p:xfrm>
        <a:graphic>
          <a:graphicData uri="http://schemas.openxmlformats.org/presentationml/2006/ole">
            <p:oleObj spid="_x0000_s23565" name="Clip" r:id="rId14" imgW="1368360" imgH="556200" progId="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7696200" y="5715000"/>
          <a:ext cx="642938" cy="541338"/>
        </p:xfrm>
        <a:graphic>
          <a:graphicData uri="http://schemas.openxmlformats.org/presentationml/2006/ole">
            <p:oleObj spid="_x0000_s23566" name="Clip" r:id="rId15" imgW="643320" imgH="541800" progId="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6629400" y="4800600"/>
          <a:ext cx="685800" cy="463550"/>
        </p:xfrm>
        <a:graphic>
          <a:graphicData uri="http://schemas.openxmlformats.org/presentationml/2006/ole">
            <p:oleObj spid="_x0000_s23567" name="Clip" r:id="rId16" imgW="902160" imgH="609480" progId="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711200" y="838200"/>
          <a:ext cx="1117600" cy="1614488"/>
        </p:xfrm>
        <a:graphic>
          <a:graphicData uri="http://schemas.openxmlformats.org/presentationml/2006/ole">
            <p:oleObj spid="_x0000_s23568" name="Clip" r:id="rId17" imgW="2237400" imgH="3228480" progId="">
              <p:embed/>
            </p:oleObj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7391400" y="533400"/>
          <a:ext cx="1497013" cy="1501775"/>
        </p:xfrm>
        <a:graphic>
          <a:graphicData uri="http://schemas.openxmlformats.org/presentationml/2006/ole">
            <p:oleObj spid="_x0000_s23569" name="Clip" r:id="rId18" imgW="1018080" imgH="1021320" progId="">
              <p:embed/>
            </p:oleObj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7486650" y="3276600"/>
          <a:ext cx="971550" cy="1143000"/>
        </p:xfrm>
        <a:graphic>
          <a:graphicData uri="http://schemas.openxmlformats.org/presentationml/2006/ole">
            <p:oleObj spid="_x0000_s23570" name="Clip" r:id="rId19" imgW="3208320" imgH="3777840" progId="">
              <p:embed/>
            </p:oleObj>
          </a:graphicData>
        </a:graphic>
      </p:graphicFrame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4419600" y="6324600"/>
          <a:ext cx="762000" cy="404813"/>
        </p:xfrm>
        <a:graphic>
          <a:graphicData uri="http://schemas.openxmlformats.org/presentationml/2006/ole">
            <p:oleObj spid="_x0000_s23571" name="Clip" r:id="rId20" imgW="4090320" imgH="2177640" progId="">
              <p:embed/>
            </p:oleObj>
          </a:graphicData>
        </a:graphic>
      </p:graphicFrame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4876800" y="5638800"/>
          <a:ext cx="533400" cy="312738"/>
        </p:xfrm>
        <a:graphic>
          <a:graphicData uri="http://schemas.openxmlformats.org/presentationml/2006/ole">
            <p:oleObj spid="_x0000_s23572" name="Clip" r:id="rId21" imgW="1011960" imgH="592920" progId="">
              <p:embed/>
            </p:oleObj>
          </a:graphicData>
        </a:graphic>
      </p:graphicFrame>
      <p:pic>
        <p:nvPicPr>
          <p:cNvPr id="23573" name="Picture 21" descr="wild007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200" y="4648200"/>
            <a:ext cx="1922463" cy="220980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7924800" y="4851400"/>
          <a:ext cx="914400" cy="690563"/>
        </p:xfrm>
        <a:graphic>
          <a:graphicData uri="http://schemas.openxmlformats.org/presentationml/2006/ole">
            <p:oleObj spid="_x0000_s23574" name="Clip" r:id="rId23" imgW="1609920" imgH="1216440" progId="">
              <p:embed/>
            </p:oleObj>
          </a:graphicData>
        </a:graphic>
      </p:graphicFrame>
      <p:pic>
        <p:nvPicPr>
          <p:cNvPr id="23575" name="Picture 23" descr="CALICO_C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981575" y="5364163"/>
            <a:ext cx="1495425" cy="1493837"/>
          </a:xfrm>
          <a:prstGeom prst="rect">
            <a:avLst/>
          </a:prstGeom>
          <a:noFill/>
        </p:spPr>
      </p:pic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8455025" y="5943600"/>
          <a:ext cx="536575" cy="563563"/>
        </p:xfrm>
        <a:graphic>
          <a:graphicData uri="http://schemas.openxmlformats.org/presentationml/2006/ole">
            <p:oleObj spid="_x0000_s23576" name="Clip" r:id="rId25" imgW="898560" imgH="944280" progId="">
              <p:embed/>
            </p:oleObj>
          </a:graphicData>
        </a:graphic>
      </p:graphicFrame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6324600" y="5965825"/>
          <a:ext cx="685800" cy="663575"/>
        </p:xfrm>
        <a:graphic>
          <a:graphicData uri="http://schemas.openxmlformats.org/presentationml/2006/ole">
            <p:oleObj spid="_x0000_s23577" name="Clip" r:id="rId26" imgW="1415160" imgH="1370520" progId="">
              <p:embed/>
            </p:oleObj>
          </a:graphicData>
        </a:graphic>
      </p:graphicFrame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477000" y="2743200"/>
            <a:ext cx="2209800" cy="1066800"/>
          </a:xfrm>
          <a:prstGeom prst="rect">
            <a:avLst/>
          </a:prstGeom>
          <a:gradFill rotWithShape="0">
            <a:gsLst>
              <a:gs pos="0">
                <a:srgbClr val="FF7C80">
                  <a:alpha val="80000"/>
                </a:srgbClr>
              </a:gs>
              <a:gs pos="100000">
                <a:srgbClr val="00CC00">
                  <a:alpha val="80000"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100" smtClean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Corpo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dirty="0" err="1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Visibile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3724275" y="3886200"/>
            <a:ext cx="1809750" cy="707886"/>
          </a:xfrm>
          <a:prstGeom prst="rect">
            <a:avLst/>
          </a:prstGeom>
          <a:solidFill>
            <a:srgbClr val="00990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600" smtClean="0">
              <a:ln w="3175">
                <a:solidFill>
                  <a:schemeClr val="tx1"/>
                </a:solidFill>
              </a:ln>
              <a:solidFill>
                <a:srgbClr val="FFFFCC"/>
              </a:solidFill>
              <a:latin typeface="Haettenschweiler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 smtClean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“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ISTINTO</a:t>
            </a: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FFCC"/>
                </a:solidFill>
                <a:latin typeface="Haettenschweiler" pitchFamily="34" charset="0"/>
              </a:rPr>
              <a:t>”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FFFF99"/>
              </a:solidFill>
              <a:latin typeface="Impact" pitchFamily="34" charset="0"/>
            </a:endParaRPr>
          </a:p>
        </p:txBody>
      </p: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3219450" y="228600"/>
            <a:ext cx="2819400" cy="1219200"/>
            <a:chOff x="2016" y="144"/>
            <a:chExt cx="1776" cy="768"/>
          </a:xfrm>
        </p:grpSpPr>
        <p:sp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2016" y="144"/>
              <a:ext cx="1776" cy="672"/>
            </a:xfrm>
            <a:prstGeom prst="rect">
              <a:avLst/>
            </a:prstGeom>
            <a:solidFill>
              <a:srgbClr val="33CCCC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2052" y="144"/>
              <a:ext cx="1692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0000"/>
                </a:lnSpc>
              </a:pPr>
              <a:r>
                <a:rPr lang="en-US" sz="4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Carattere</a:t>
              </a:r>
              <a:endParaRPr lang="en-US" sz="4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4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Interiore</a:t>
              </a:r>
              <a:endParaRPr lang="en-US" sz="4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3124200" y="2667001"/>
            <a:ext cx="3009900" cy="1258888"/>
            <a:chOff x="1992" y="1484"/>
            <a:chExt cx="1728" cy="793"/>
          </a:xfrm>
        </p:grpSpPr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2016" y="1484"/>
              <a:ext cx="1680" cy="768"/>
            </a:xfrm>
            <a:prstGeom prst="rect">
              <a:avLst/>
            </a:prstGeom>
            <a:solidFill>
              <a:srgbClr val="006666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48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3586" name="Text Box 34"/>
            <p:cNvSpPr txBox="1">
              <a:spLocks noChangeArrowheads="1"/>
            </p:cNvSpPr>
            <p:nvPr/>
          </p:nvSpPr>
          <p:spPr bwMode="auto">
            <a:xfrm>
              <a:off x="1992" y="1492"/>
              <a:ext cx="1728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20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80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Mente </a:t>
              </a: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Animale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8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Invisibile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</p:grpSp>
      <p:graphicFrame>
        <p:nvGraphicFramePr>
          <p:cNvPr id="23587" name="Object 35"/>
          <p:cNvGraphicFramePr>
            <a:graphicFrameLocks noChangeAspect="1"/>
          </p:cNvGraphicFramePr>
          <p:nvPr/>
        </p:nvGraphicFramePr>
        <p:xfrm>
          <a:off x="5943600" y="2971800"/>
          <a:ext cx="727075" cy="1066800"/>
        </p:xfrm>
        <a:graphic>
          <a:graphicData uri="http://schemas.openxmlformats.org/presentationml/2006/ole">
            <p:oleObj spid="_x0000_s23587" name="Clip" r:id="rId27" imgW="1175760" imgH="1724040" progId="">
              <p:embed/>
            </p:oleObj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6248400" y="228600"/>
            <a:ext cx="2667000" cy="1066800"/>
            <a:chOff x="6248400" y="228600"/>
            <a:chExt cx="2667000" cy="1066800"/>
          </a:xfrm>
        </p:grpSpPr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6248400" y="228600"/>
              <a:ext cx="2667000" cy="1066800"/>
            </a:xfrm>
            <a:prstGeom prst="rect">
              <a:avLst/>
            </a:prstGeom>
            <a:solidFill>
              <a:srgbClr val="339966">
                <a:alpha val="4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6248400" y="381000"/>
              <a:ext cx="2667000" cy="838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 b="1" dirty="0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b="1" dirty="0" err="1">
                  <a:ln w="3175">
                    <a:solidFill>
                      <a:schemeClr val="bg1"/>
                    </a:solidFill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</a:rPr>
                <a:t>Esteriore</a:t>
              </a:r>
              <a:endParaRPr lang="en-US" sz="4000" b="1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 autoUpdateAnimBg="0"/>
      <p:bldP spid="23579" grpId="0" animBg="1" autoUpdateAnimBg="0"/>
      <p:bldP spid="2358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86019"/>
          <p:cNvPicPr>
            <a:picLocks noChangeAspect="1" noChangeArrowheads="1"/>
          </p:cNvPicPr>
          <p:nvPr/>
        </p:nvPicPr>
        <p:blipFill>
          <a:blip r:embed="rId3"/>
          <a:srcRect l="-684" r="15910" b="2895"/>
          <a:stretch>
            <a:fillRect/>
          </a:stretch>
        </p:blipFill>
        <p:spPr bwMode="auto">
          <a:xfrm>
            <a:off x="-228600" y="-1588"/>
            <a:ext cx="9448800" cy="7031038"/>
          </a:xfrm>
          <a:prstGeom prst="rect">
            <a:avLst/>
          </a:prstGeom>
          <a:noFill/>
        </p:spPr>
      </p:pic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553200" y="4800600"/>
          <a:ext cx="2590800" cy="2222500"/>
        </p:xfrm>
        <a:graphic>
          <a:graphicData uri="http://schemas.openxmlformats.org/presentationml/2006/ole">
            <p:oleObj spid="_x0000_s25603" name="Clip" r:id="rId4" imgW="4286160" imgH="3676320" progId="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572000" y="5526088"/>
          <a:ext cx="1295400" cy="1255712"/>
        </p:xfrm>
        <a:graphic>
          <a:graphicData uri="http://schemas.openxmlformats.org/presentationml/2006/ole">
            <p:oleObj spid="_x0000_s25604" name="Clip" r:id="rId5" imgW="1415160" imgH="1370520" progId="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477000" y="2590800"/>
          <a:ext cx="904875" cy="990600"/>
        </p:xfrm>
        <a:graphic>
          <a:graphicData uri="http://schemas.openxmlformats.org/presentationml/2006/ole">
            <p:oleObj spid="_x0000_s25606" name="Clip" r:id="rId6" imgW="877680" imgH="960840" progId="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 flipH="1">
          <a:off x="2049463" y="3200400"/>
          <a:ext cx="1684337" cy="2438400"/>
        </p:xfrm>
        <a:graphic>
          <a:graphicData uri="http://schemas.openxmlformats.org/presentationml/2006/ole">
            <p:oleObj spid="_x0000_s25607" name="Clip" r:id="rId7" imgW="3467160" imgH="5018040" progId="">
              <p:embed/>
            </p:oleObj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28600" y="3409950"/>
            <a:ext cx="1828800" cy="9525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6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rPr>
              <a:t>Piante</a:t>
            </a:r>
            <a:endParaRPr lang="en-US" sz="6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757988" y="3276600"/>
            <a:ext cx="1676400" cy="12192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 smtClean="0">
              <a:ln w="3175">
                <a:solidFill>
                  <a:schemeClr val="tx1"/>
                </a:solidFill>
              </a:ln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smtClean="0">
                <a:ln w="3175"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Corpo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Visibile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CC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276600" y="4495800"/>
          <a:ext cx="685800" cy="577850"/>
        </p:xfrm>
        <a:graphic>
          <a:graphicData uri="http://schemas.openxmlformats.org/presentationml/2006/ole">
            <p:oleObj spid="_x0000_s25610" name="Clip" r:id="rId8" imgW="643320" imgH="541800" progId="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4038600" y="1524000"/>
          <a:ext cx="436563" cy="457200"/>
        </p:xfrm>
        <a:graphic>
          <a:graphicData uri="http://schemas.openxmlformats.org/presentationml/2006/ole">
            <p:oleObj spid="_x0000_s25611" name="Clip" r:id="rId9" imgW="898560" imgH="944280" progId="">
              <p:embed/>
            </p:oleObj>
          </a:graphicData>
        </a:graphic>
      </p:graphicFrame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362200" y="3276600"/>
            <a:ext cx="3810000" cy="1219200"/>
          </a:xfrm>
          <a:prstGeom prst="rect">
            <a:avLst/>
          </a:prstGeom>
          <a:solidFill>
            <a:srgbClr val="003300">
              <a:alpha val="8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 smtClean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“</a:t>
            </a: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Mente</a:t>
            </a:r>
            <a:r>
              <a:rPr lang="en-US" sz="54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” </a:t>
            </a: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Vegetale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dirty="0" err="1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rPr>
              <a:t>Invisibile</a:t>
            </a:r>
            <a:endParaRPr lang="en-US" sz="54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2698750" y="381000"/>
            <a:ext cx="3135313" cy="1276350"/>
            <a:chOff x="1738" y="1056"/>
            <a:chExt cx="2043" cy="804"/>
          </a:xfrm>
        </p:grpSpPr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920" cy="768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 noChangeArrowheads="1"/>
            </p:cNvSpPr>
            <p:nvPr/>
          </p:nvSpPr>
          <p:spPr bwMode="auto">
            <a:xfrm>
              <a:off x="1738" y="1092"/>
              <a:ext cx="2043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 b="1" dirty="0" err="1">
                  <a:ln w="3175"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Carattere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b="1" dirty="0" err="1">
                  <a:ln w="3175"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Arial Black" pitchFamily="34" charset="0"/>
                </a:rPr>
                <a:t>Interiore</a:t>
              </a:r>
              <a:endParaRPr lang="en-US" sz="4000" b="1" dirty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6172200" y="381000"/>
            <a:ext cx="2849563" cy="1295400"/>
            <a:chOff x="3966" y="1056"/>
            <a:chExt cx="1717" cy="816"/>
          </a:xfrm>
        </p:grpSpPr>
        <p:sp>
          <p:nvSpPr>
            <p:cNvPr id="25617" name="Rectangle 17"/>
            <p:cNvSpPr>
              <a:spLocks noChangeArrowheads="1"/>
            </p:cNvSpPr>
            <p:nvPr/>
          </p:nvSpPr>
          <p:spPr bwMode="auto">
            <a:xfrm>
              <a:off x="3984" y="1056"/>
              <a:ext cx="1680" cy="768"/>
            </a:xfrm>
            <a:prstGeom prst="rect">
              <a:avLst/>
            </a:prstGeom>
            <a:solidFill>
              <a:srgbClr val="003300">
                <a:alpha val="80000"/>
              </a:srgb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 noChangeArrowheads="1"/>
            </p:cNvSpPr>
            <p:nvPr/>
          </p:nvSpPr>
          <p:spPr bwMode="auto">
            <a:xfrm>
              <a:off x="3966" y="1104"/>
              <a:ext cx="1717" cy="76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99FF66"/>
                  </a:solidFill>
                  <a:latin typeface="Arial Black" pitchFamily="34" charset="0"/>
                </a:rPr>
                <a:t>Esteriore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99FF66"/>
                </a:solidFill>
                <a:latin typeface="Arial Black" pitchFamily="34" charset="0"/>
              </a:endParaRPr>
            </a:p>
          </p:txBody>
        </p:sp>
      </p:grp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381000" y="4418013"/>
          <a:ext cx="2895600" cy="2592387"/>
        </p:xfrm>
        <a:graphic>
          <a:graphicData uri="http://schemas.openxmlformats.org/presentationml/2006/ole">
            <p:oleObj spid="_x0000_s25605" name="Clip" r:id="rId10" imgW="4741920" imgH="4245480" progId="">
              <p:embed/>
            </p:oleObj>
          </a:graphicData>
        </a:graphic>
      </p:graphicFrame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 autoUpdateAnimBg="0"/>
      <p:bldP spid="25609" grpId="0" animBg="1" autoUpdateAnimBg="0"/>
      <p:bldP spid="2561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877888"/>
            <a:ext cx="83820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Benvenuti</a:t>
            </a: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E4"/>
            </a:gs>
            <a:gs pos="50000">
              <a:schemeClr val="bg1"/>
            </a:gs>
            <a:gs pos="100000">
              <a:srgbClr val="0000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922713" y="3078163"/>
            <a:ext cx="1304925" cy="1217612"/>
            <a:chOff x="2663" y="1860"/>
            <a:chExt cx="822" cy="767"/>
          </a:xfrm>
        </p:grpSpPr>
        <p:grpSp>
          <p:nvGrpSpPr>
            <p:cNvPr id="26627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26628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9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26635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1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26642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8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26649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26656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>
              <a:off x="2728" y="1992"/>
              <a:ext cx="688" cy="612"/>
              <a:chOff x="2716" y="1956"/>
              <a:chExt cx="603" cy="537"/>
            </a:xfrm>
          </p:grpSpPr>
          <p:grpSp>
            <p:nvGrpSpPr>
              <p:cNvPr id="26663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6664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5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7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9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70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6671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2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3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4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5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6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77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6678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9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0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1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2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3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84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6685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6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7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8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9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0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91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6692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3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4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5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6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7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98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6699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0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1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2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3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4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05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6706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7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8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9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0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1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12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6713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4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5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6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7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8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19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6720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1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2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3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4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5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26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6727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8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9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0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1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2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33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26734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40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26741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47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26748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49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6750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1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2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3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4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55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26756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62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63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26764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70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26771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72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6773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4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5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6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7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778" name="Group 154"/>
          <p:cNvGrpSpPr>
            <a:grpSpLocks/>
          </p:cNvGrpSpPr>
          <p:nvPr/>
        </p:nvGrpSpPr>
        <p:grpSpPr bwMode="auto">
          <a:xfrm>
            <a:off x="1811338" y="1066800"/>
            <a:ext cx="5522912" cy="5516563"/>
            <a:chOff x="1309" y="593"/>
            <a:chExt cx="3479" cy="3475"/>
          </a:xfrm>
        </p:grpSpPr>
        <p:sp>
          <p:nvSpPr>
            <p:cNvPr id="26779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80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26781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782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26783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4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5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6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7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8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789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26790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26791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2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3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4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5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6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97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26798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9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0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1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2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3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04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26805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6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7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8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9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0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11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26812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3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4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5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6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7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18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26819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0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1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2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3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4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25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26826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7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8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9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0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1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32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26833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4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5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6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7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8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39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26840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1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2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3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4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5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46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26847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8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9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0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1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2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53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26854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5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6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7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8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9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860" name="Group 236"/>
          <p:cNvGrpSpPr>
            <a:grpSpLocks/>
          </p:cNvGrpSpPr>
          <p:nvPr/>
        </p:nvGrpSpPr>
        <p:grpSpPr bwMode="auto">
          <a:xfrm>
            <a:off x="1689100" y="2516188"/>
            <a:ext cx="5835650" cy="4213225"/>
            <a:chOff x="1064" y="1506"/>
            <a:chExt cx="3676" cy="2654"/>
          </a:xfrm>
        </p:grpSpPr>
        <p:grpSp>
          <p:nvGrpSpPr>
            <p:cNvPr id="26861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26862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3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4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5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6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7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68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26869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0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1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3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4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75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26876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877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26878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9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0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1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2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883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26884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5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6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7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8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9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890" name="Group 266"/>
          <p:cNvGrpSpPr>
            <a:grpSpLocks/>
          </p:cNvGrpSpPr>
          <p:nvPr/>
        </p:nvGrpSpPr>
        <p:grpSpPr bwMode="auto">
          <a:xfrm>
            <a:off x="2940050" y="2039938"/>
            <a:ext cx="3233738" cy="3241675"/>
            <a:chOff x="1852" y="1206"/>
            <a:chExt cx="2037" cy="2042"/>
          </a:xfrm>
        </p:grpSpPr>
        <p:grpSp>
          <p:nvGrpSpPr>
            <p:cNvPr id="26891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26892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3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5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6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98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26899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0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1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3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4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905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906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26907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8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9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0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1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2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913" name="Rectangle 289"/>
          <p:cNvSpPr>
            <a:spLocks noChangeArrowheads="1"/>
          </p:cNvSpPr>
          <p:nvPr/>
        </p:nvSpPr>
        <p:spPr bwMode="auto">
          <a:xfrm>
            <a:off x="6019800" y="1703388"/>
            <a:ext cx="2667000" cy="1039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0033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Esteriore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00336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  <p:sp>
        <p:nvSpPr>
          <p:cNvPr id="26914" name="Rectangle 290"/>
          <p:cNvSpPr>
            <a:spLocks noChangeArrowheads="1"/>
          </p:cNvSpPr>
          <p:nvPr/>
        </p:nvSpPr>
        <p:spPr bwMode="auto">
          <a:xfrm>
            <a:off x="3133725" y="1624013"/>
            <a:ext cx="2933700" cy="11953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25400" dir="24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800080"/>
                </a:solidFill>
                <a:effectLst>
                  <a:glow rad="101600">
                    <a:srgbClr val="FFE5FF">
                      <a:alpha val="60000"/>
                    </a:srgbClr>
                  </a:glow>
                </a:effectLst>
                <a:latin typeface="Impact" pitchFamily="34" charset="0"/>
              </a:rPr>
              <a:t>Carattere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800080"/>
              </a:solidFill>
              <a:effectLst>
                <a:glow rad="101600">
                  <a:srgbClr val="FFE5FF">
                    <a:alpha val="60000"/>
                  </a:srgbClr>
                </a:glo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800080"/>
                </a:solidFill>
                <a:effectLst>
                  <a:glow rad="101600">
                    <a:srgbClr val="FFE5FF">
                      <a:alpha val="60000"/>
                    </a:srgbClr>
                  </a:glow>
                </a:effectLst>
                <a:latin typeface="Impact" pitchFamily="34" charset="0"/>
              </a:rPr>
              <a:t>Interiore</a:t>
            </a:r>
            <a:endParaRPr lang="en-US" sz="4800" dirty="0">
              <a:ln w="12700">
                <a:solidFill>
                  <a:schemeClr val="bg1"/>
                </a:solidFill>
              </a:ln>
              <a:solidFill>
                <a:srgbClr val="800080"/>
              </a:solidFill>
              <a:effectLst>
                <a:glow rad="101600">
                  <a:srgbClr val="FFE5FF">
                    <a:alpha val="60000"/>
                  </a:srgbClr>
                </a:glow>
              </a:effectLst>
              <a:latin typeface="Impact" pitchFamily="34" charset="0"/>
            </a:endParaRPr>
          </a:p>
        </p:txBody>
      </p:sp>
      <p:grpSp>
        <p:nvGrpSpPr>
          <p:cNvPr id="26915" name="Group 291"/>
          <p:cNvGrpSpPr>
            <a:grpSpLocks/>
          </p:cNvGrpSpPr>
          <p:nvPr/>
        </p:nvGrpSpPr>
        <p:grpSpPr bwMode="auto">
          <a:xfrm>
            <a:off x="342900" y="4419600"/>
            <a:ext cx="2933700" cy="2171700"/>
            <a:chOff x="96" y="2880"/>
            <a:chExt cx="1848" cy="1368"/>
          </a:xfrm>
        </p:grpSpPr>
        <p:sp>
          <p:nvSpPr>
            <p:cNvPr id="26916" name="Rectangle 292"/>
            <p:cNvSpPr>
              <a:spLocks noChangeArrowheads="1"/>
            </p:cNvSpPr>
            <p:nvPr/>
          </p:nvSpPr>
          <p:spPr bwMode="auto">
            <a:xfrm>
              <a:off x="96" y="3300"/>
              <a:ext cx="1848" cy="5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400" dirty="0" err="1">
                  <a:solidFill>
                    <a:srgbClr val="4E009C"/>
                  </a:solidFill>
                  <a:latin typeface="Arial Black" pitchFamily="34" charset="0"/>
                </a:rPr>
                <a:t>Atomi</a:t>
              </a:r>
              <a:endParaRPr lang="en-US" sz="4400" dirty="0">
                <a:solidFill>
                  <a:srgbClr val="4E009C"/>
                </a:solidFill>
                <a:latin typeface="Arial Black" pitchFamily="34" charset="0"/>
              </a:endParaRPr>
            </a:p>
          </p:txBody>
        </p:sp>
        <p:sp>
          <p:nvSpPr>
            <p:cNvPr id="26917" name="Rectangle 293"/>
            <p:cNvSpPr>
              <a:spLocks noChangeArrowheads="1"/>
            </p:cNvSpPr>
            <p:nvPr/>
          </p:nvSpPr>
          <p:spPr bwMode="auto">
            <a:xfrm>
              <a:off x="96" y="3792"/>
              <a:ext cx="1848" cy="4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dirty="0" err="1">
                  <a:ln w="3175">
                    <a:solidFill>
                      <a:schemeClr val="tx1"/>
                    </a:solidFill>
                  </a:ln>
                  <a:solidFill>
                    <a:srgbClr val="CCFFFF"/>
                  </a:solidFill>
                  <a:latin typeface="Arial Black" pitchFamily="34" charset="0"/>
                </a:rPr>
                <a:t>Particelle</a:t>
              </a:r>
              <a:endParaRPr lang="en-US" sz="40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Arial Black" pitchFamily="34" charset="0"/>
              </a:endParaRPr>
            </a:p>
          </p:txBody>
        </p:sp>
        <p:sp>
          <p:nvSpPr>
            <p:cNvPr id="26918" name="Rectangle 294"/>
            <p:cNvSpPr>
              <a:spLocks noChangeArrowheads="1"/>
            </p:cNvSpPr>
            <p:nvPr/>
          </p:nvSpPr>
          <p:spPr bwMode="auto">
            <a:xfrm>
              <a:off x="96" y="28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dirty="0" err="1">
                  <a:solidFill>
                    <a:srgbClr val="000099"/>
                  </a:solidFill>
                  <a:latin typeface="Arial Black" pitchFamily="34" charset="0"/>
                </a:rPr>
                <a:t>Molecole</a:t>
              </a:r>
              <a:endParaRPr lang="en-US" sz="4000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6919" name="Group 295"/>
          <p:cNvGrpSpPr>
            <a:grpSpLocks/>
          </p:cNvGrpSpPr>
          <p:nvPr/>
        </p:nvGrpSpPr>
        <p:grpSpPr bwMode="auto">
          <a:xfrm>
            <a:off x="3124200" y="4505325"/>
            <a:ext cx="2952750" cy="2000250"/>
            <a:chOff x="2016" y="2934"/>
            <a:chExt cx="1860" cy="1260"/>
          </a:xfrm>
        </p:grpSpPr>
        <p:sp>
          <p:nvSpPr>
            <p:cNvPr id="26920" name="Rectangle 296"/>
            <p:cNvSpPr>
              <a:spLocks noChangeArrowheads="1"/>
            </p:cNvSpPr>
            <p:nvPr/>
          </p:nvSpPr>
          <p:spPr bwMode="auto">
            <a:xfrm>
              <a:off x="2028" y="339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900"/>
                </a:lnSpc>
                <a:spcAft>
                  <a:spcPct val="20000"/>
                </a:spcAft>
              </a:pP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Natura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Haettenschweiler" pitchFamily="34" charset="0"/>
                </a:rPr>
                <a:t>Direttiva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latin typeface="Haettenschweiler" pitchFamily="34" charset="0"/>
              </a:endParaRPr>
            </a:p>
          </p:txBody>
        </p:sp>
        <p:sp>
          <p:nvSpPr>
            <p:cNvPr id="26921" name="Rectangle 297"/>
            <p:cNvSpPr>
              <a:spLocks noChangeArrowheads="1"/>
            </p:cNvSpPr>
            <p:nvPr/>
          </p:nvSpPr>
          <p:spPr bwMode="auto">
            <a:xfrm>
              <a:off x="2016" y="3798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Natura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Haettenschweiler" pitchFamily="34" charset="0"/>
                </a:rPr>
                <a:t>Direttiva</a:t>
              </a:r>
              <a:endParaRPr lang="en-US" sz="4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Haettenschweiler" pitchFamily="34" charset="0"/>
              </a:endParaRPr>
            </a:p>
          </p:txBody>
        </p:sp>
        <p:sp>
          <p:nvSpPr>
            <p:cNvPr id="26922" name="Rectangle 298"/>
            <p:cNvSpPr>
              <a:spLocks noChangeArrowheads="1"/>
            </p:cNvSpPr>
            <p:nvPr/>
          </p:nvSpPr>
          <p:spPr bwMode="auto">
            <a:xfrm>
              <a:off x="2016" y="293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spcAft>
                  <a:spcPct val="20000"/>
                </a:spcAft>
              </a:pPr>
              <a:r>
                <a:rPr lang="en-US" sz="3600" dirty="0" err="1">
                  <a:solidFill>
                    <a:srgbClr val="660066"/>
                  </a:solidFill>
                  <a:latin typeface="Haettenschweiler" pitchFamily="34" charset="0"/>
                </a:rPr>
                <a:t>Natura</a:t>
              </a:r>
              <a:r>
                <a:rPr lang="en-US" sz="3600" dirty="0">
                  <a:solidFill>
                    <a:srgbClr val="660066"/>
                  </a:solidFill>
                  <a:latin typeface="Haettenschweiler" pitchFamily="34" charset="0"/>
                </a:rPr>
                <a:t> </a:t>
              </a:r>
              <a:r>
                <a:rPr lang="en-US" sz="3600" dirty="0" err="1">
                  <a:solidFill>
                    <a:srgbClr val="660066"/>
                  </a:solidFill>
                  <a:latin typeface="Haettenschweiler" pitchFamily="34" charset="0"/>
                </a:rPr>
                <a:t>Direttiva</a:t>
              </a:r>
              <a:endParaRPr lang="en-US" sz="4800" dirty="0">
                <a:solidFill>
                  <a:srgbClr val="660066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26923" name="Group 299"/>
          <p:cNvGrpSpPr>
            <a:grpSpLocks/>
          </p:cNvGrpSpPr>
          <p:nvPr/>
        </p:nvGrpSpPr>
        <p:grpSpPr bwMode="auto">
          <a:xfrm>
            <a:off x="5876925" y="4552950"/>
            <a:ext cx="2952750" cy="2019300"/>
            <a:chOff x="3888" y="2964"/>
            <a:chExt cx="1860" cy="1272"/>
          </a:xfrm>
        </p:grpSpPr>
        <p:sp>
          <p:nvSpPr>
            <p:cNvPr id="26924" name="Rectangle 300"/>
            <p:cNvSpPr>
              <a:spLocks noChangeArrowheads="1"/>
            </p:cNvSpPr>
            <p:nvPr/>
          </p:nvSpPr>
          <p:spPr bwMode="auto">
            <a:xfrm>
              <a:off x="3900" y="3396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3900"/>
                </a:lnSpc>
                <a:spcAft>
                  <a:spcPct val="20000"/>
                </a:spcAft>
              </a:pP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Energia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 e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Haettenschweiler" pitchFamily="34" charset="0"/>
                </a:rPr>
                <a:t>Materia</a:t>
              </a:r>
              <a:endParaRPr lang="en-US" sz="3600" dirty="0">
                <a:ln w="3175">
                  <a:solidFill>
                    <a:schemeClr val="tx1"/>
                  </a:solidFill>
                </a:ln>
                <a:solidFill>
                  <a:srgbClr val="CCFF33"/>
                </a:solidFill>
              </a:endParaRPr>
            </a:p>
          </p:txBody>
        </p:sp>
        <p:sp>
          <p:nvSpPr>
            <p:cNvPr id="26925" name="Rectangle 301"/>
            <p:cNvSpPr>
              <a:spLocks noChangeArrowheads="1"/>
            </p:cNvSpPr>
            <p:nvPr/>
          </p:nvSpPr>
          <p:spPr bwMode="auto">
            <a:xfrm>
              <a:off x="3888" y="38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400"/>
                </a:lnSpc>
                <a:spcAft>
                  <a:spcPct val="20000"/>
                </a:spcAft>
              </a:pP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Energia</a:t>
              </a:r>
              <a:r>
                <a:rPr lang="en-US" sz="3600" dirty="0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 e </a:t>
              </a:r>
              <a:r>
                <a:rPr lang="en-US" sz="3600" dirty="0" err="1">
                  <a:ln w="3175"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Haettenschweiler" pitchFamily="34" charset="0"/>
                </a:rPr>
                <a:t>Materia</a:t>
              </a:r>
              <a:endParaRPr lang="en-US" sz="3600" dirty="0">
                <a:ln w="3175">
                  <a:solidFill>
                    <a:schemeClr val="tx1"/>
                  </a:solidFill>
                </a:ln>
                <a:solidFill>
                  <a:srgbClr val="CCFFCC"/>
                </a:solidFill>
              </a:endParaRPr>
            </a:p>
          </p:txBody>
        </p:sp>
        <p:sp>
          <p:nvSpPr>
            <p:cNvPr id="26926" name="Rectangle 302"/>
            <p:cNvSpPr>
              <a:spLocks noChangeArrowheads="1"/>
            </p:cNvSpPr>
            <p:nvPr/>
          </p:nvSpPr>
          <p:spPr bwMode="auto">
            <a:xfrm>
              <a:off x="3888" y="296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200"/>
                </a:lnSpc>
                <a:spcAft>
                  <a:spcPct val="15000"/>
                </a:spcAft>
              </a:pPr>
              <a:r>
                <a:rPr lang="en-US" sz="3600" dirty="0" err="1">
                  <a:solidFill>
                    <a:srgbClr val="003300"/>
                  </a:solidFill>
                  <a:latin typeface="Haettenschweiler" pitchFamily="34" charset="0"/>
                </a:rPr>
                <a:t>Energia</a:t>
              </a:r>
              <a:r>
                <a:rPr lang="en-US" sz="3600" dirty="0">
                  <a:solidFill>
                    <a:srgbClr val="003300"/>
                  </a:solidFill>
                  <a:latin typeface="Haettenschweiler" pitchFamily="34" charset="0"/>
                </a:rPr>
                <a:t> e </a:t>
              </a:r>
              <a:r>
                <a:rPr lang="en-US" sz="3600" dirty="0" err="1">
                  <a:solidFill>
                    <a:srgbClr val="003300"/>
                  </a:solidFill>
                  <a:latin typeface="Haettenschweiler" pitchFamily="34" charset="0"/>
                </a:rPr>
                <a:t>Materia</a:t>
              </a:r>
              <a:endParaRPr lang="en-US" sz="3600" dirty="0">
                <a:solidFill>
                  <a:srgbClr val="003300"/>
                </a:solidFill>
              </a:endParaRPr>
            </a:p>
          </p:txBody>
        </p:sp>
      </p:grpSp>
      <p:sp>
        <p:nvSpPr>
          <p:cNvPr id="26927" name="WordArt 303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 Duali</a:t>
            </a:r>
          </a:p>
        </p:txBody>
      </p:sp>
    </p:spTree>
  </p:cSld>
  <p:clrMapOvr>
    <a:masterClrMapping/>
  </p:clrMapOvr>
  <p:transition spd="slow" advClick="0" advTm="2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13" grpId="0" autoUpdateAnimBg="0"/>
      <p:bldP spid="269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14300" y="304800"/>
            <a:ext cx="8915400" cy="6362700"/>
            <a:chOff x="72" y="192"/>
            <a:chExt cx="5616" cy="4008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72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Particelle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Natura Direttiva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66FF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Energia e Materia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72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Molecole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Natura Direttiva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66FF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Aft>
                  <a:spcPct val="15000"/>
                </a:spcAft>
              </a:pP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Energia e Materia</a:t>
              </a:r>
              <a:endParaRPr lang="en-US" sz="38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72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Atomi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Natura Direttiva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0066FF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Energia e Materia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72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50000">
                  <a:srgbClr val="CC0099"/>
                </a:gs>
                <a:gs pos="100000">
                  <a:srgbClr val="CC0099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Tutti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gli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Esseri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956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9933FF"/>
                </a:gs>
                <a:gs pos="50000">
                  <a:srgbClr val="9933FF"/>
                </a:gs>
                <a:gs pos="100000">
                  <a:srgbClr val="99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Carattere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Interiore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840" y="1080"/>
              <a:ext cx="1848" cy="528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Forma</a:t>
              </a:r>
            </a:p>
            <a:p>
              <a:pPr algn="ctr" eaLnBrk="0" hangingPunct="0">
                <a:lnSpc>
                  <a:spcPts val="2900"/>
                </a:lnSpc>
              </a:pPr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rgbClr val="99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Esteriore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72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Umani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956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Cuore</a:t>
              </a: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3200" b="1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&amp;</a:t>
              </a: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Mente</a:t>
              </a: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27665" name="Rectangle 17"/>
            <p:cNvSpPr>
              <a:spLocks noChangeArrowheads="1"/>
            </p:cNvSpPr>
            <p:nvPr/>
          </p:nvSpPr>
          <p:spPr bwMode="auto">
            <a:xfrm>
              <a:off x="3840" y="1644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3366FF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Corpo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6" name="Rectangle 18"/>
            <p:cNvSpPr>
              <a:spLocks noChangeArrowheads="1"/>
            </p:cNvSpPr>
            <p:nvPr/>
          </p:nvSpPr>
          <p:spPr bwMode="auto">
            <a:xfrm>
              <a:off x="72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Animali</a:t>
              </a:r>
            </a:p>
          </p:txBody>
        </p:sp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1956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‘Mente’ Animale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8" name="Rectangle 20"/>
            <p:cNvSpPr>
              <a:spLocks noChangeArrowheads="1"/>
            </p:cNvSpPr>
            <p:nvPr/>
          </p:nvSpPr>
          <p:spPr bwMode="auto">
            <a:xfrm>
              <a:off x="3840" y="2076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3366FF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Corpo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72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Piante</a:t>
              </a: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1956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9966FF"/>
                </a:gs>
                <a:gs pos="50000">
                  <a:srgbClr val="9900CC"/>
                </a:gs>
                <a:gs pos="100000">
                  <a:srgbClr val="9966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  <a:r>
                <a:rPr lang="en-US" sz="16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 </a:t>
              </a: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‘Mente’ Vegetale</a:t>
              </a:r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aettenschweiler" pitchFamily="34" charset="0"/>
                </a:rPr>
                <a:t> </a:t>
              </a: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3840" y="2508"/>
              <a:ext cx="1848" cy="396"/>
            </a:xfrm>
            <a:prstGeom prst="rect">
              <a:avLst/>
            </a:prstGeom>
            <a:gradFill rotWithShape="0">
              <a:gsLst>
                <a:gs pos="0">
                  <a:srgbClr val="3333FF"/>
                </a:gs>
                <a:gs pos="50000">
                  <a:srgbClr val="3366FF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Corpo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2767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00" y="192"/>
              <a:ext cx="517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Caratteristiche Duali</a:t>
              </a:r>
            </a:p>
          </p:txBody>
        </p:sp>
      </p:grpSp>
    </p:spTree>
  </p:cSld>
  <p:clrMapOvr>
    <a:masterClrMapping/>
  </p:clrMapOvr>
  <p:transition spd="med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571500" y="1708150"/>
            <a:ext cx="8001000" cy="3348038"/>
            <a:chOff x="432" y="1223"/>
            <a:chExt cx="5040" cy="2109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432" y="1223"/>
              <a:ext cx="5040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“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Mente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e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materia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sono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due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aspetti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paralleli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che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hanno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origine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dalla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stessa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latin typeface="Arial Black" pitchFamily="34" charset="0"/>
                </a:rPr>
                <a:t>fonte</a:t>
              </a:r>
              <a:r>
                <a:rPr lang="en-US" sz="4400" dirty="0">
                  <a:solidFill>
                    <a:srgbClr val="000099"/>
                  </a:solidFill>
                  <a:latin typeface="Arial Black" pitchFamily="34" charset="0"/>
                </a:rPr>
                <a:t>.”</a:t>
              </a: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2138" y="2809"/>
              <a:ext cx="162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1200000" algn="ctr" rotWithShape="0">
                <a:schemeClr val="tx1"/>
              </a:outerShdw>
            </a:effectLst>
          </p:spPr>
          <p:txBody>
            <a:bodyPr wrap="none">
              <a:spAutoFit/>
              <a:flatTx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 dirty="0">
                  <a:ln>
                    <a:solidFill>
                      <a:srgbClr val="0000FF"/>
                    </a:solidFill>
                  </a:ln>
                  <a:solidFill>
                    <a:srgbClr val="0000CC"/>
                  </a:solidFill>
                  <a:effectLst>
                    <a:outerShdw blurRad="12700" dist="25400" dir="12600000" algn="tl">
                      <a:srgbClr val="000000"/>
                    </a:outerShdw>
                  </a:effectLst>
                </a:rPr>
                <a:t>David </a:t>
              </a:r>
              <a:r>
                <a:rPr lang="en-US" sz="3200" dirty="0" err="1">
                  <a:ln>
                    <a:solidFill>
                      <a:srgbClr val="0000FF"/>
                    </a:solidFill>
                  </a:ln>
                  <a:solidFill>
                    <a:srgbClr val="0000CC"/>
                  </a:solidFill>
                  <a:effectLst>
                    <a:outerShdw blurRad="12700" dist="25400" dir="12600000" algn="tl">
                      <a:srgbClr val="000000"/>
                    </a:outerShdw>
                  </a:effectLst>
                </a:rPr>
                <a:t>Bohm</a:t>
              </a:r>
              <a:endParaRPr lang="en-US" sz="320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12700" dist="25400" dir="12600000" algn="tl">
                    <a:srgbClr val="000000"/>
                  </a:outerShdw>
                </a:effectLst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800" dirty="0" err="1">
                  <a:ln>
                    <a:solidFill>
                      <a:srgbClr val="0066FF"/>
                    </a:solidFill>
                  </a:ln>
                  <a:solidFill>
                    <a:srgbClr val="0000CC"/>
                  </a:solidFill>
                  <a:effectLst>
                    <a:outerShdw blurRad="12700" dist="25400" dir="12600000" algn="tl">
                      <a:srgbClr val="000000"/>
                    </a:outerShdw>
                  </a:effectLst>
                </a:rPr>
                <a:t>Fisico</a:t>
              </a:r>
              <a:r>
                <a:rPr lang="en-US" sz="2800" dirty="0">
                  <a:ln>
                    <a:solidFill>
                      <a:srgbClr val="0066FF"/>
                    </a:solidFill>
                  </a:ln>
                  <a:solidFill>
                    <a:srgbClr val="0000CC"/>
                  </a:solidFill>
                  <a:effectLst>
                    <a:outerShdw blurRad="12700" dist="25400" dir="12600000" algn="tl">
                      <a:srgbClr val="000000"/>
                    </a:outerShdw>
                  </a:effectLst>
                </a:rPr>
                <a:t> </a:t>
              </a:r>
              <a:r>
                <a:rPr lang="en-US" sz="2800" dirty="0" err="1">
                  <a:ln>
                    <a:solidFill>
                      <a:srgbClr val="0066FF"/>
                    </a:solidFill>
                  </a:ln>
                  <a:solidFill>
                    <a:srgbClr val="0000CC"/>
                  </a:solidFill>
                  <a:effectLst>
                    <a:outerShdw blurRad="12700" dist="25400" dir="12600000" algn="tl">
                      <a:srgbClr val="000000"/>
                    </a:outerShdw>
                  </a:effectLst>
                </a:rPr>
                <a:t>Brittanico</a:t>
              </a:r>
              <a:endParaRPr lang="en-US" sz="2800" dirty="0">
                <a:ln>
                  <a:solidFill>
                    <a:srgbClr val="0066FF"/>
                  </a:solidFill>
                </a:ln>
                <a:solidFill>
                  <a:srgbClr val="0000CC"/>
                </a:solidFill>
                <a:effectLst>
                  <a:outerShdw blurRad="12700" dist="25400" dir="126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chemeClr val="bg1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81313" y="5715000"/>
            <a:ext cx="33337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800" dirty="0">
                <a:solidFill>
                  <a:srgbClr val="000099"/>
                </a:solidFill>
                <a:effectLst>
                  <a:outerShdw dist="12700" dir="1200000" algn="ctr" rotWithShape="0">
                    <a:schemeClr val="bg1"/>
                  </a:outerShdw>
                </a:effectLst>
                <a:latin typeface="Arial Black" pitchFamily="34" charset="0"/>
              </a:rPr>
              <a:t>Albert Einstein</a:t>
            </a:r>
            <a:endParaRPr lang="en-US" sz="2800" b="1" dirty="0">
              <a:solidFill>
                <a:srgbClr val="000099"/>
              </a:solidFill>
              <a:effectLst>
                <a:outerShdw dist="12700" dir="1200000" algn="ctr" rotWithShape="0">
                  <a:schemeClr val="bg1"/>
                </a:outerShdw>
              </a:effectLst>
              <a:latin typeface="Tahoma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2800" b="1" dirty="0" err="1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Fisico</a:t>
            </a:r>
            <a:r>
              <a:rPr lang="en-US" sz="2800" b="1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Tedesco</a:t>
            </a:r>
          </a:p>
        </p:txBody>
      </p:sp>
      <p:pic>
        <p:nvPicPr>
          <p:cNvPr id="29700" name="Picture 4" descr="Einstein"/>
          <p:cNvPicPr>
            <a:picLocks noChangeAspect="1" noChangeArrowheads="1"/>
          </p:cNvPicPr>
          <p:nvPr/>
        </p:nvPicPr>
        <p:blipFill>
          <a:blip r:embed="rId2"/>
          <a:srcRect l="6598" t="6949" r="6320" b="2072"/>
          <a:stretch>
            <a:fillRect/>
          </a:stretch>
        </p:blipFill>
        <p:spPr bwMode="auto">
          <a:xfrm>
            <a:off x="2465388" y="533400"/>
            <a:ext cx="4164012" cy="4876800"/>
          </a:xfrm>
          <a:prstGeom prst="rect">
            <a:avLst/>
          </a:prstGeom>
          <a:noFill/>
        </p:spPr>
      </p:pic>
      <p:pic>
        <p:nvPicPr>
          <p:cNvPr id="4" name="Picture 2" descr="Einstei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6598" t="6949" r="6320" b="2072"/>
          <a:stretch>
            <a:fillRect/>
          </a:stretch>
        </p:blipFill>
        <p:spPr bwMode="auto">
          <a:xfrm>
            <a:off x="2465388" y="533400"/>
            <a:ext cx="4164012" cy="48768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1419225"/>
            <a:ext cx="8153400" cy="404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Chiunque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è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coinvolto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seriamente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nella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ricerca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scientifica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diventa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consapevole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che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uno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spirito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è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manifestato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nel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leggi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dell’Universo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–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uno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spirito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vastamente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superiore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a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quello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dell’uomo</a:t>
            </a:r>
            <a:r>
              <a:rPr lang="en-US" sz="4000" dirty="0">
                <a:solidFill>
                  <a:srgbClr val="000099"/>
                </a:solidFill>
                <a:effectLst>
                  <a:outerShdw blurRad="25400" dist="50800" dir="600000" algn="ctr" rotWithShape="0">
                    <a:schemeClr val="bg1"/>
                  </a:outerShdw>
                </a:effectLst>
                <a:latin typeface="Arial Black" pitchFamily="34" charset="0"/>
              </a:rPr>
              <a:t>…”</a:t>
            </a:r>
          </a:p>
        </p:txBody>
      </p:sp>
    </p:spTree>
  </p:cSld>
  <p:clrMapOvr>
    <a:masterClrMapping/>
  </p:clrMapOvr>
  <p:transition spd="slow" advClick="0" advTm="2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 rot="37268">
            <a:off x="134143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 rot="37268">
            <a:off x="5805488" y="1560513"/>
            <a:ext cx="3078162" cy="3752850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 rot="35238">
            <a:off x="472440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 rot="35238">
            <a:off x="260350" y="1539875"/>
            <a:ext cx="2843213" cy="3797300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3617913"/>
            <a:ext cx="19700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66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Carattere</a:t>
            </a:r>
            <a:endParaRPr lang="en-US" sz="3600" dirty="0">
              <a:solidFill>
                <a:srgbClr val="660066"/>
              </a:solidFill>
              <a:effectLst>
                <a:outerShdw blurRad="25400" dist="25400" dir="4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66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Interiore</a:t>
            </a:r>
            <a:endParaRPr lang="en-US" sz="3600" dirty="0">
              <a:solidFill>
                <a:srgbClr val="660066"/>
              </a:solidFill>
              <a:effectLst>
                <a:outerShdw blurRad="25400" dist="25400" dir="4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600" dirty="0" err="1">
                <a:solidFill>
                  <a:srgbClr val="660066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Originale</a:t>
            </a:r>
            <a:endParaRPr lang="en-US" sz="3600" dirty="0">
              <a:solidFill>
                <a:srgbClr val="660066"/>
              </a:solidFill>
              <a:effectLst>
                <a:outerShdw blurRad="25400" dist="25400" dir="4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947863" y="1905000"/>
            <a:ext cx="20081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800" dirty="0">
                <a:solidFill>
                  <a:srgbClr val="003300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Esteriore</a:t>
            </a:r>
            <a:endParaRPr lang="en-US" sz="3800" dirty="0">
              <a:solidFill>
                <a:srgbClr val="003300"/>
              </a:solidFill>
              <a:effectLst>
                <a:outerShdw blurRad="25400" dist="25400" dir="48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800" dirty="0" err="1">
                <a:solidFill>
                  <a:srgbClr val="003300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Originale</a:t>
            </a:r>
            <a:endParaRPr lang="en-US" sz="3800" dirty="0">
              <a:solidFill>
                <a:srgbClr val="003300"/>
              </a:solidFill>
              <a:effectLst>
                <a:outerShdw blurRad="25400" dist="25400" dir="48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411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r>
              <a:rPr lang="en-US" sz="3600" b="1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Prima </a:t>
            </a: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5334000" y="457200"/>
            <a:ext cx="297656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Universo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105400" y="3824288"/>
            <a:ext cx="2173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Carattere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Interiore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508750" y="2154238"/>
            <a:ext cx="1974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003300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Forma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800">
                <a:solidFill>
                  <a:srgbClr val="003300"/>
                </a:solidFill>
                <a:effectLst>
                  <a:outerShdw blurRad="25400" dist="25400" dir="4800000" algn="ctr" rotWithShape="0">
                    <a:schemeClr val="bg1"/>
                  </a:outerShdw>
                </a:effectLst>
                <a:latin typeface="Impact" pitchFamily="34" charset="0"/>
              </a:rPr>
              <a:t>Esteriore</a:t>
            </a:r>
          </a:p>
        </p:txBody>
      </p:sp>
      <p:sp>
        <p:nvSpPr>
          <p:cNvPr id="32780" name="WordArt 12"/>
          <p:cNvSpPr>
            <a:spLocks noChangeArrowheads="1" noChangeShapeType="1" noTextEdit="1"/>
          </p:cNvSpPr>
          <p:nvPr/>
        </p:nvSpPr>
        <p:spPr bwMode="auto">
          <a:xfrm>
            <a:off x="877888" y="57531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5443538" y="57531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Effetto</a:t>
            </a:r>
            <a:endParaRPr lang="en-US" sz="3600" b="1" kern="10" dirty="0">
              <a:ln w="28575">
                <a:solidFill>
                  <a:srgbClr val="00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FF"/>
                  </a:gs>
                  <a:gs pos="100000">
                    <a:srgbClr val="CC66FF"/>
                  </a:gs>
                </a:gsLst>
                <a:lin ang="0" scaled="1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45791" dir="2021404" algn="ctr" rotWithShape="0">
                  <a:schemeClr val="tx1"/>
                </a:outerShdw>
              </a:effectLst>
              <a:latin typeface="Arial Black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 rot="10780979" flipH="1" flipV="1">
            <a:off x="4038600" y="3095625"/>
            <a:ext cx="1219200" cy="622300"/>
          </a:xfrm>
          <a:prstGeom prst="notchedRightArrow">
            <a:avLst>
              <a:gd name="adj1" fmla="val 50000"/>
              <a:gd name="adj2" fmla="val 4898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utoUpdateAnimBg="0"/>
      <p:bldP spid="32775" grpId="0" autoUpdateAnimBg="0"/>
      <p:bldP spid="32776" grpId="0"/>
      <p:bldP spid="32777" grpId="0"/>
      <p:bldP spid="32778" grpId="0" autoUpdateAnimBg="0"/>
      <p:bldP spid="32779" grpId="0" autoUpdateAnimBg="0"/>
      <p:bldP spid="32780" grpId="0"/>
      <p:bldP spid="32781" grpId="0"/>
      <p:bldP spid="32782" grpId="0" animBg="1" autoUpdateAnimBg="0"/>
      <p:bldP spid="3278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Particelle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Natura Direttiva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800">
                <a:solidFill>
                  <a:srgbClr val="CCFF33"/>
                </a:solidFill>
                <a:latin typeface="Haettenschweiler" pitchFamily="34" charset="0"/>
              </a:rPr>
              <a:t>Energia e Materia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Molecole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Natura Direttiva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5000"/>
              </a:spcAft>
            </a:pPr>
            <a:r>
              <a:rPr lang="en-US" sz="3800">
                <a:solidFill>
                  <a:srgbClr val="CCFF33"/>
                </a:solidFill>
                <a:latin typeface="Haettenschweiler" pitchFamily="34" charset="0"/>
              </a:rPr>
              <a:t>Energia e Materia</a:t>
            </a:r>
            <a:endParaRPr lang="en-US" sz="3800">
              <a:solidFill>
                <a:srgbClr val="FF3300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Atomi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800">
                <a:solidFill>
                  <a:srgbClr val="CCFF33"/>
                </a:solidFill>
                <a:latin typeface="Haettenschweiler" pitchFamily="34" charset="0"/>
              </a:rPr>
              <a:t>Energia e Materia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Tutti gli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Esseri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Carattere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Interiore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>
                <a:solidFill>
                  <a:srgbClr val="99FF33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Esteriore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Umani</a:t>
            </a:r>
            <a:endParaRPr lang="en-US" sz="4400">
              <a:solidFill>
                <a:srgbClr val="9900CC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FFFF00"/>
                </a:solidFill>
                <a:latin typeface="Haettenschweiler" pitchFamily="34" charset="0"/>
              </a:rPr>
              <a:t> Cuore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&amp;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 </a:t>
            </a:r>
            <a:r>
              <a:rPr lang="en-US" sz="4400">
                <a:solidFill>
                  <a:srgbClr val="FFFF00"/>
                </a:solidFill>
                <a:latin typeface="Haettenschweiler" pitchFamily="34" charset="0"/>
              </a:rPr>
              <a:t>Mente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 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Corpo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Animali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FFFF00"/>
                </a:solidFill>
                <a:latin typeface="Haettenschweiler" pitchFamily="34" charset="0"/>
              </a:rPr>
              <a:t>‘Mente’ Animale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Corpo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Piante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1200">
                <a:solidFill>
                  <a:srgbClr val="FFFF00"/>
                </a:solidFill>
                <a:latin typeface="Haettenschweiler" pitchFamily="34" charset="0"/>
              </a:rPr>
              <a:t> </a:t>
            </a:r>
            <a:r>
              <a:rPr lang="en-US" sz="1600">
                <a:solidFill>
                  <a:srgbClr val="FFFF00"/>
                </a:solidFill>
                <a:latin typeface="Haettenschweiler" pitchFamily="34" charset="0"/>
              </a:rPr>
              <a:t>  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‘Mente’ Vegetale</a:t>
            </a: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 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Corpo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6887" name="WordArt 23"/>
          <p:cNvSpPr>
            <a:spLocks noChangeArrowheads="1" noChangeShapeType="1" noTextEdit="1"/>
          </p:cNvSpPr>
          <p:nvPr/>
        </p:nvSpPr>
        <p:spPr bwMode="auto">
          <a:xfrm>
            <a:off x="3619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DIO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Natura Direttiva</a:t>
            </a:r>
          </a:p>
        </p:txBody>
      </p:sp>
      <p:sp>
        <p:nvSpPr>
          <p:cNvPr id="36889" name="WordArt 25"/>
          <p:cNvSpPr>
            <a:spLocks noChangeArrowheads="1" noChangeShapeType="1" noTextEdit="1"/>
          </p:cNvSpPr>
          <p:nvPr/>
        </p:nvSpPr>
        <p:spPr bwMode="auto">
          <a:xfrm>
            <a:off x="2971800" y="2919413"/>
            <a:ext cx="38100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Interiore</a:t>
            </a:r>
          </a:p>
        </p:txBody>
      </p:sp>
      <p:sp>
        <p:nvSpPr>
          <p:cNvPr id="36890" name="WordArt 26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3810000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Carattere</a:t>
            </a:r>
          </a:p>
        </p:txBody>
      </p:sp>
      <p:sp>
        <p:nvSpPr>
          <p:cNvPr id="36891" name="WordArt 27"/>
          <p:cNvSpPr>
            <a:spLocks noChangeArrowheads="1" noChangeShapeType="1" noTextEdit="1"/>
          </p:cNvSpPr>
          <p:nvPr/>
        </p:nvSpPr>
        <p:spPr bwMode="auto">
          <a:xfrm>
            <a:off x="2971800" y="4495800"/>
            <a:ext cx="3763963" cy="1976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36892" name="WordArt 28"/>
          <p:cNvSpPr>
            <a:spLocks noChangeArrowheads="1" noChangeShapeType="1" noTextEdit="1"/>
          </p:cNvSpPr>
          <p:nvPr/>
        </p:nvSpPr>
        <p:spPr bwMode="auto">
          <a:xfrm>
            <a:off x="5567363" y="4500563"/>
            <a:ext cx="3309937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36893" name="WordArt 29"/>
          <p:cNvSpPr>
            <a:spLocks noChangeArrowheads="1" noChangeShapeType="1" noTextEdit="1"/>
          </p:cNvSpPr>
          <p:nvPr/>
        </p:nvSpPr>
        <p:spPr bwMode="auto">
          <a:xfrm>
            <a:off x="5486400" y="2919413"/>
            <a:ext cx="33909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Esteriore</a:t>
            </a:r>
          </a:p>
        </p:txBody>
      </p:sp>
      <p:sp>
        <p:nvSpPr>
          <p:cNvPr id="36894" name="WordArt 30"/>
          <p:cNvSpPr>
            <a:spLocks noChangeArrowheads="1" noChangeShapeType="1" noTextEdit="1"/>
          </p:cNvSpPr>
          <p:nvPr/>
        </p:nvSpPr>
        <p:spPr bwMode="auto">
          <a:xfrm>
            <a:off x="5600700" y="1376363"/>
            <a:ext cx="3276600" cy="197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Forma</a:t>
            </a:r>
          </a:p>
        </p:txBody>
      </p:sp>
      <p:sp>
        <p:nvSpPr>
          <p:cNvPr id="36895" name="WordArt 31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Caratteristiche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Duali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animBg="1"/>
      <p:bldP spid="36889" grpId="0"/>
      <p:bldP spid="36890" grpId="0"/>
      <p:bldP spid="36891" grpId="0"/>
      <p:bldP spid="36892" grpId="0"/>
      <p:bldP spid="36893" grpId="0"/>
      <p:bldP spid="368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Particelle</a:t>
            </a:r>
            <a:endParaRPr lang="en-US" sz="4400">
              <a:solidFill>
                <a:srgbClr val="9900CC"/>
              </a:solidFill>
              <a:latin typeface="Arial Black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Natura Direttiva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800">
                <a:solidFill>
                  <a:srgbClr val="CCFF33"/>
                </a:solidFill>
                <a:latin typeface="Haettenschweiler" pitchFamily="34" charset="0"/>
              </a:rPr>
              <a:t>Energia e Materia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Molecole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Natura Direttiva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Aft>
                <a:spcPct val="15000"/>
              </a:spcAft>
            </a:pPr>
            <a:r>
              <a:rPr lang="en-US" sz="3800">
                <a:solidFill>
                  <a:srgbClr val="CCFF33"/>
                </a:solidFill>
                <a:latin typeface="Haettenschweiler" pitchFamily="34" charset="0"/>
              </a:rPr>
              <a:t>Energia e Materia</a:t>
            </a:r>
            <a:endParaRPr lang="en-US" sz="3800">
              <a:solidFill>
                <a:srgbClr val="FF3300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Atomi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3800">
                <a:solidFill>
                  <a:srgbClr val="CCFF33"/>
                </a:solidFill>
                <a:latin typeface="Haettenschweiler" pitchFamily="34" charset="0"/>
              </a:rPr>
              <a:t>Energia e Materia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Tutti gli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Esseri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Carattere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FF66"/>
                </a:solidFill>
                <a:latin typeface="Arial Black" pitchFamily="34" charset="0"/>
              </a:rPr>
              <a:t>Interiore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Forma</a:t>
            </a:r>
          </a:p>
          <a:p>
            <a:pPr algn="ctr" eaLnBrk="0" hangingPunct="0">
              <a:lnSpc>
                <a:spcPts val="2900"/>
              </a:lnSpc>
            </a:pPr>
            <a:r>
              <a:rPr lang="en-US">
                <a:solidFill>
                  <a:srgbClr val="99FF33"/>
                </a:solidFill>
                <a:latin typeface="Arial Black" pitchFamily="34" charset="0"/>
              </a:rPr>
              <a:t> </a:t>
            </a:r>
            <a:r>
              <a:rPr lang="en-US" sz="3600">
                <a:solidFill>
                  <a:srgbClr val="99FF33"/>
                </a:solidFill>
                <a:latin typeface="Arial Black" pitchFamily="34" charset="0"/>
              </a:rPr>
              <a:t>Esteriore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Umani</a:t>
            </a:r>
            <a:endParaRPr lang="en-US" sz="4400">
              <a:solidFill>
                <a:srgbClr val="9900CC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FFFF00"/>
                </a:solidFill>
                <a:latin typeface="Haettenschweiler" pitchFamily="34" charset="0"/>
              </a:rPr>
              <a:t> Cuore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&amp;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 </a:t>
            </a:r>
            <a:r>
              <a:rPr lang="en-US" sz="4400">
                <a:solidFill>
                  <a:srgbClr val="FFFF00"/>
                </a:solidFill>
                <a:latin typeface="Haettenschweiler" pitchFamily="34" charset="0"/>
              </a:rPr>
              <a:t>Mente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 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Corpo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Animali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FFFF00"/>
                </a:solidFill>
                <a:latin typeface="Haettenschweiler" pitchFamily="34" charset="0"/>
              </a:rPr>
              <a:t>‘Mente’ Animale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Corpo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Piante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1200">
                <a:solidFill>
                  <a:srgbClr val="FFFF00"/>
                </a:solidFill>
                <a:latin typeface="Haettenschweiler" pitchFamily="34" charset="0"/>
              </a:rPr>
              <a:t> </a:t>
            </a:r>
            <a:r>
              <a:rPr lang="en-US" sz="1600">
                <a:solidFill>
                  <a:srgbClr val="FFFF00"/>
                </a:solidFill>
                <a:latin typeface="Haettenschweiler" pitchFamily="34" charset="0"/>
              </a:rPr>
              <a:t>  </a:t>
            </a:r>
            <a:r>
              <a:rPr lang="en-US" sz="4200">
                <a:solidFill>
                  <a:srgbClr val="FFFF00"/>
                </a:solidFill>
                <a:latin typeface="Haettenschweiler" pitchFamily="34" charset="0"/>
              </a:rPr>
              <a:t>‘Mente’ Vegetale</a:t>
            </a:r>
            <a:r>
              <a:rPr lang="en-US" sz="4800">
                <a:solidFill>
                  <a:srgbClr val="FFFF00"/>
                </a:solidFill>
                <a:latin typeface="Haettenschweiler" pitchFamily="34" charset="0"/>
              </a:rPr>
              <a:t> 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Corpo</a:t>
            </a:r>
            <a:endParaRPr lang="en-US" sz="44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rgbClr val="FFFF00"/>
                </a:solidFill>
                <a:latin typeface="Haettenschweiler" pitchFamily="34" charset="0"/>
              </a:rPr>
              <a:t>Natura Direttiva</a:t>
            </a:r>
          </a:p>
        </p:txBody>
      </p:sp>
      <p:sp>
        <p:nvSpPr>
          <p:cNvPr id="37912" name="WordArt 24"/>
          <p:cNvSpPr>
            <a:spLocks noChangeArrowheads="1" noChangeShapeType="1" noTextEdit="1"/>
          </p:cNvSpPr>
          <p:nvPr/>
        </p:nvSpPr>
        <p:spPr bwMode="auto">
          <a:xfrm>
            <a:off x="361950" y="2001838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52005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28398" dir="14606097">
                    <a:schemeClr val="bg1"/>
                  </a:prstShdw>
                </a:effectLst>
                <a:latin typeface="Impact"/>
              </a:rPr>
              <a:t>DIO</a:t>
            </a:r>
          </a:p>
        </p:txBody>
      </p:sp>
      <p:sp>
        <p:nvSpPr>
          <p:cNvPr id="37913" name="WordArt 25"/>
          <p:cNvSpPr>
            <a:spLocks noChangeArrowheads="1" noChangeShapeType="1" noTextEdit="1"/>
          </p:cNvSpPr>
          <p:nvPr/>
        </p:nvSpPr>
        <p:spPr bwMode="auto">
          <a:xfrm>
            <a:off x="1876425" y="343376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37914" name="WordArt 26"/>
          <p:cNvSpPr>
            <a:spLocks noChangeArrowheads="1" noChangeShapeType="1" noTextEdit="1"/>
          </p:cNvSpPr>
          <p:nvPr/>
        </p:nvSpPr>
        <p:spPr bwMode="auto">
          <a:xfrm>
            <a:off x="2166938" y="1671638"/>
            <a:ext cx="3700462" cy="23669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Mente</a:t>
            </a:r>
          </a:p>
        </p:txBody>
      </p:sp>
      <p:sp>
        <p:nvSpPr>
          <p:cNvPr id="37915" name="WordArt 27"/>
          <p:cNvSpPr>
            <a:spLocks noChangeArrowheads="1" noChangeShapeType="1" noTextEdit="1"/>
          </p:cNvSpPr>
          <p:nvPr/>
        </p:nvSpPr>
        <p:spPr bwMode="auto">
          <a:xfrm>
            <a:off x="4724400" y="1662113"/>
            <a:ext cx="4095750" cy="2681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Energia</a:t>
            </a:r>
          </a:p>
        </p:txBody>
      </p:sp>
      <p:sp>
        <p:nvSpPr>
          <p:cNvPr id="37916" name="WordArt 28"/>
          <p:cNvSpPr>
            <a:spLocks noChangeArrowheads="1" noChangeShapeType="1" noTextEdit="1"/>
          </p:cNvSpPr>
          <p:nvPr/>
        </p:nvSpPr>
        <p:spPr bwMode="auto">
          <a:xfrm>
            <a:off x="4495800" y="3509963"/>
            <a:ext cx="4371975" cy="273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37917" name="WordArt 29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Caratteristiche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Duali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3" grpId="0"/>
      <p:bldP spid="37914" grpId="0"/>
      <p:bldP spid="37915" grpId="0"/>
      <p:bldP spid="379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3074988" y="787400"/>
            <a:ext cx="2994025" cy="1117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Causa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457200" y="4876800"/>
            <a:ext cx="8229600" cy="15240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CC00"/>
                  </a:outerShdw>
                </a:effectLst>
                <a:latin typeface="Arial Black"/>
              </a:rPr>
              <a:t>conosciuto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CC00"/>
                  </a:outerShdw>
                </a:effectLst>
                <a:latin typeface="Arial Black"/>
              </a:rPr>
              <a:t> con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CC00"/>
                  </a:outerShdw>
                </a:effectLst>
                <a:latin typeface="Arial Black"/>
              </a:rPr>
              <a:t>molti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CC00"/>
                  </a:outerShdw>
                </a:effectLst>
                <a:latin typeface="Arial Black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FFCC00"/>
                  </a:outerShdw>
                </a:effectLst>
                <a:latin typeface="Arial Black"/>
              </a:rPr>
              <a:t>nomi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FFCC00"/>
                </a:outerShdw>
              </a:effectLst>
              <a:latin typeface="Arial Black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3027363" y="1930400"/>
            <a:ext cx="3089275" cy="1117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Prima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095500" y="3429000"/>
            <a:ext cx="4953000" cy="1219200"/>
          </a:xfrm>
          <a:prstGeom prst="rect">
            <a:avLst/>
          </a:prstGeom>
          <a:effectLst>
            <a:outerShdw dist="25400" dir="126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 animBg="1"/>
      <p:bldP spid="38917" grpId="0"/>
      <p:bldP spid="389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39939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228600" y="2838450"/>
            <a:ext cx="2819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Cristianesimo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0963" name="Picture 3" descr="chr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pic>
        <p:nvPicPr>
          <p:cNvPr id="40964" name="Picture 4" descr="juda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Giudaismo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382000" cy="163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Il Principio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itchFamily="34" charset="0"/>
              </a:rPr>
              <a:t>Creazione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971800" y="3886200"/>
            <a:ext cx="3200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Left"/>
              <a:lightRig rig="legacyFlat3" dir="t"/>
            </a:scene3d>
            <a:sp3d extrusionH="4302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50000">
                      <a:srgbClr val="66FFFF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Arial Black"/>
              </a:rPr>
              <a:t>Parte Prima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1987" name="Picture 3" descr="juda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1988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Geova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6629400" y="971550"/>
            <a:ext cx="2133600" cy="1162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Islam</a:t>
            </a:r>
          </a:p>
        </p:txBody>
      </p:sp>
      <p:pic>
        <p:nvPicPr>
          <p:cNvPr id="41991" name="Picture 7" descr="christ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3011" name="Picture 3" descr="juda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3012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Geova</a:t>
            </a:r>
          </a:p>
        </p:txBody>
      </p:sp>
      <p:pic>
        <p:nvPicPr>
          <p:cNvPr id="43014" name="Picture 6" descr="suf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363" y="2286000"/>
            <a:ext cx="1412875" cy="1412875"/>
          </a:xfrm>
          <a:prstGeom prst="rect">
            <a:avLst/>
          </a:prstGeom>
          <a:noFill/>
        </p:spPr>
      </p:pic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6477000" y="914400"/>
            <a:ext cx="20574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324600" y="2905125"/>
            <a:ext cx="2514600" cy="971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Induismo</a:t>
            </a:r>
          </a:p>
        </p:txBody>
      </p:sp>
      <p:pic>
        <p:nvPicPr>
          <p:cNvPr id="43017" name="Picture 9" descr="christ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4035" name="Picture 3" descr="juda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4036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4037" name="Picture 5" descr="sha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5181600" y="5334000"/>
            <a:ext cx="3681413" cy="1047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Nativi Americani</a:t>
            </a:r>
          </a:p>
        </p:txBody>
      </p:sp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Geova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6477000" y="914400"/>
            <a:ext cx="20574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pic>
        <p:nvPicPr>
          <p:cNvPr id="44041" name="Picture 9" descr="suf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4363" y="2286000"/>
            <a:ext cx="1412875" cy="1412875"/>
          </a:xfrm>
          <a:prstGeom prst="rect">
            <a:avLst/>
          </a:prstGeom>
          <a:noFill/>
        </p:spPr>
      </p:pic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5943600" y="22098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Coscienza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Cosmica</a:t>
            </a:r>
          </a:p>
        </p:txBody>
      </p:sp>
      <p:pic>
        <p:nvPicPr>
          <p:cNvPr id="44043" name="Picture 11" descr="christi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5059" name="Picture 3" descr="juda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5060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5061" name="Picture 5" descr="tao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0" y="49307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3276600" y="5486400"/>
            <a:ext cx="21336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Taoismo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Geova</a:t>
            </a:r>
          </a:p>
        </p:txBody>
      </p:sp>
      <p:pic>
        <p:nvPicPr>
          <p:cNvPr id="45064" name="Picture 8" descr="sham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6477000" y="914400"/>
            <a:ext cx="20574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sp>
        <p:nvSpPr>
          <p:cNvPr id="45066" name="WordArt 10"/>
          <p:cNvSpPr>
            <a:spLocks noChangeArrowheads="1" noChangeShapeType="1" noTextEdit="1"/>
          </p:cNvSpPr>
          <p:nvPr/>
        </p:nvSpPr>
        <p:spPr bwMode="auto">
          <a:xfrm>
            <a:off x="5410200" y="5257800"/>
            <a:ext cx="3352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Il Grande Spirito</a:t>
            </a:r>
          </a:p>
        </p:txBody>
      </p:sp>
      <p:pic>
        <p:nvPicPr>
          <p:cNvPr id="45067" name="Picture 11" descr="sufi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4363" y="2286000"/>
            <a:ext cx="1412875" cy="1412875"/>
          </a:xfrm>
          <a:prstGeom prst="rect">
            <a:avLst/>
          </a:prstGeom>
          <a:noFill/>
        </p:spPr>
      </p:pic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5943600" y="22098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Coscienza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Cosmica</a:t>
            </a:r>
          </a:p>
        </p:txBody>
      </p:sp>
      <p:pic>
        <p:nvPicPr>
          <p:cNvPr id="45069" name="Picture 13" descr="christi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6083" name="Picture 3" descr="juda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6084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6085" name="Picture 5" descr="tao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0" y="49307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 descr="buddh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6700" y="4584700"/>
            <a:ext cx="1511300" cy="1511300"/>
          </a:xfrm>
          <a:prstGeom prst="rect">
            <a:avLst/>
          </a:prstGeom>
          <a:noFill/>
        </p:spPr>
      </p:pic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533400" y="52578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Buddismo</a:t>
            </a:r>
          </a:p>
        </p:txBody>
      </p:sp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Yang</a:t>
            </a:r>
          </a:p>
        </p:txBody>
      </p:sp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Geova</a:t>
            </a:r>
          </a:p>
        </p:txBody>
      </p:sp>
      <p:pic>
        <p:nvPicPr>
          <p:cNvPr id="46090" name="Picture 10" descr="sham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5410200" y="5257800"/>
            <a:ext cx="3352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Il Grande Spirito</a:t>
            </a: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477000" y="914400"/>
            <a:ext cx="20574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pic>
        <p:nvPicPr>
          <p:cNvPr id="46093" name="Picture 13" descr="sufi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4363" y="2286000"/>
            <a:ext cx="1412875" cy="1412875"/>
          </a:xfrm>
          <a:prstGeom prst="rect">
            <a:avLst/>
          </a:prstGeom>
          <a:noFill/>
        </p:spPr>
      </p:pic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5943600" y="22098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Coscienza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Cosmica</a:t>
            </a:r>
          </a:p>
        </p:txBody>
      </p:sp>
      <p:pic>
        <p:nvPicPr>
          <p:cNvPr id="46095" name="Picture 15" descr="christi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46096" name="WordArt 16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  <p:bldP spid="460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pic>
        <p:nvPicPr>
          <p:cNvPr id="47107" name="Picture 3" descr="juda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55600"/>
            <a:ext cx="1511300" cy="1511300"/>
          </a:xfrm>
          <a:prstGeom prst="rect">
            <a:avLst/>
          </a:prstGeom>
          <a:noFill/>
          <a:effectLst/>
        </p:spPr>
      </p:pic>
      <p:pic>
        <p:nvPicPr>
          <p:cNvPr id="47108" name="Picture 4" descr="is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13" y="342900"/>
            <a:ext cx="1511300" cy="1511300"/>
          </a:xfrm>
          <a:prstGeom prst="rect">
            <a:avLst/>
          </a:prstGeom>
          <a:noFill/>
        </p:spPr>
      </p:pic>
      <p:pic>
        <p:nvPicPr>
          <p:cNvPr id="47109" name="Picture 5" descr="taoi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0" y="493077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2362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Yin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Yang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2033588" y="990600"/>
            <a:ext cx="2309812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Geova</a:t>
            </a:r>
          </a:p>
        </p:txBody>
      </p:sp>
      <p:pic>
        <p:nvPicPr>
          <p:cNvPr id="47113" name="Picture 9" descr="sham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2050" y="4602163"/>
            <a:ext cx="1570038" cy="1570037"/>
          </a:xfrm>
          <a:prstGeom prst="rect">
            <a:avLst/>
          </a:prstGeom>
          <a:noFill/>
        </p:spPr>
      </p:pic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5410200" y="5257800"/>
            <a:ext cx="3352800" cy="1143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Il Grande Spirito</a:t>
            </a:r>
          </a:p>
        </p:txBody>
      </p:sp>
      <p:pic>
        <p:nvPicPr>
          <p:cNvPr id="47115" name="Picture 11" descr="buddhis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36700" y="4584700"/>
            <a:ext cx="1511300" cy="1511300"/>
          </a:xfrm>
          <a:prstGeom prst="rect">
            <a:avLst/>
          </a:prstGeom>
          <a:noFill/>
        </p:spPr>
      </p:pic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00075" y="5105400"/>
            <a:ext cx="2447925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Nirvana</a:t>
            </a:r>
          </a:p>
        </p:txBody>
      </p:sp>
      <p:sp>
        <p:nvSpPr>
          <p:cNvPr id="47117" name="WordArt 13"/>
          <p:cNvSpPr>
            <a:spLocks noChangeArrowheads="1" noChangeShapeType="1" noTextEdit="1"/>
          </p:cNvSpPr>
          <p:nvPr/>
        </p:nvSpPr>
        <p:spPr bwMode="auto">
          <a:xfrm>
            <a:off x="6477000" y="914400"/>
            <a:ext cx="20574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Allah</a:t>
            </a:r>
          </a:p>
        </p:txBody>
      </p:sp>
      <p:pic>
        <p:nvPicPr>
          <p:cNvPr id="47118" name="Picture 14" descr="sufis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4363" y="2286000"/>
            <a:ext cx="1412875" cy="1412875"/>
          </a:xfrm>
          <a:prstGeom prst="rect">
            <a:avLst/>
          </a:prstGeom>
          <a:noFill/>
        </p:spPr>
      </p:pic>
      <p:sp>
        <p:nvSpPr>
          <p:cNvPr id="47119" name="WordArt 15"/>
          <p:cNvSpPr>
            <a:spLocks noChangeArrowheads="1" noChangeShapeType="1" noTextEdit="1"/>
          </p:cNvSpPr>
          <p:nvPr/>
        </p:nvSpPr>
        <p:spPr bwMode="auto">
          <a:xfrm>
            <a:off x="5943600" y="2209800"/>
            <a:ext cx="28956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Coscienza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Cosmica</a:t>
            </a:r>
          </a:p>
        </p:txBody>
      </p:sp>
      <p:pic>
        <p:nvPicPr>
          <p:cNvPr id="47120" name="Picture 16" descr="christi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838" y="2362200"/>
            <a:ext cx="1511300" cy="1511300"/>
          </a:xfrm>
          <a:prstGeom prst="rect">
            <a:avLst/>
          </a:prstGeom>
          <a:noFill/>
        </p:spPr>
      </p:pic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304800" y="2687638"/>
            <a:ext cx="2819400" cy="1979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Padre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Celeste</a:t>
            </a:r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352800" y="2667000"/>
            <a:ext cx="2514600" cy="1196975"/>
          </a:xfrm>
          <a:prstGeom prst="rect">
            <a:avLst/>
          </a:prstGeom>
          <a:effectLst>
            <a:outerShdw dist="25400" dir="15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4800000" algn="ctr" rotWithShape="0">
                    <a:schemeClr val="tx1"/>
                  </a:outerShdw>
                </a:effectLst>
                <a:latin typeface="Impact"/>
              </a:rPr>
              <a:t>Dio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OD PARTIALasinPOCr"/>
          <p:cNvPicPr>
            <a:picLocks noChangeAspect="1" noChangeArrowheads="1"/>
          </p:cNvPicPr>
          <p:nvPr/>
        </p:nvPicPr>
        <p:blipFill>
          <a:blip r:embed="rId2"/>
          <a:srcRect r="2631" b="57831"/>
          <a:stretch>
            <a:fillRect/>
          </a:stretch>
        </p:blipFill>
        <p:spPr bwMode="auto">
          <a:xfrm>
            <a:off x="0" y="0"/>
            <a:ext cx="9163050" cy="2111375"/>
          </a:xfrm>
          <a:prstGeom prst="rect">
            <a:avLst/>
          </a:prstGeom>
          <a:noFill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457200" y="2667000"/>
            <a:ext cx="8229600" cy="3505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Le Caratteristiche Duali di</a:t>
            </a:r>
          </a:p>
          <a:p>
            <a:pPr algn="ctr"/>
            <a:r>
              <a:rPr lang="it-IT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/>
              </a:rPr>
              <a:t>Mascolinità e Femminilità</a:t>
            </a:r>
            <a:endParaRPr lang="en-US" sz="3600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200"/>
              </a:lnSpc>
            </a:pPr>
            <a:r>
              <a:rPr lang="it-IT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Evidenza della Natura</a:t>
            </a:r>
          </a:p>
          <a:p>
            <a:pPr algn="ctr">
              <a:lnSpc>
                <a:spcPts val="3200"/>
              </a:lnSpc>
            </a:pPr>
            <a:r>
              <a:rPr lang="it-IT" sz="40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Haettenschweiler"/>
              </a:rPr>
              <a:t>del Creatore nell'Universo</a:t>
            </a:r>
            <a:endParaRPr lang="en-US" sz="40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00CC"/>
              </a:solidFill>
              <a:latin typeface="Haettenschweiler"/>
            </a:endParaRP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822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spc="300" dirty="0"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prstShdw prst="shdw13" dist="28398" dir="12393903">
                    <a:srgbClr val="6600CC"/>
                  </a:prstShdw>
                </a:effectLst>
                <a:latin typeface="Haettenschweiler"/>
              </a:rPr>
              <a:t>- è vista in tutte le cose-</a:t>
            </a:r>
            <a:endParaRPr lang="en-US" sz="4000" kern="10" spc="300" dirty="0">
              <a:ln w="28575">
                <a:solidFill>
                  <a:srgbClr val="0000CC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prstShdw prst="shdw13" dist="28398" dir="12393903">
                  <a:srgbClr val="6600CC"/>
                </a:prstShdw>
              </a:effectLst>
              <a:latin typeface="Haettenschweiler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/>
      <p:bldP spid="48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CC0099"/>
              </a:gs>
              <a:gs pos="50000">
                <a:srgbClr val="CC0099"/>
              </a:gs>
              <a:gs pos="100000">
                <a:srgbClr val="CC0099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Tutti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gli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eaLnBrk="0" hangingPunct="0">
              <a:lnSpc>
                <a:spcPts val="2900"/>
              </a:lnSpc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Esseri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9933FF"/>
              </a:gs>
              <a:gs pos="50000">
                <a:srgbClr val="9933FF"/>
              </a:gs>
              <a:gs pos="100000">
                <a:srgbClr val="9933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lnSpc>
                <a:spcPts val="5000"/>
              </a:lnSpc>
            </a:pP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Mascolinità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rgbClr val="0000FF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5000"/>
              </a:lnSpc>
            </a:pPr>
            <a:r>
              <a:rPr lang="en-US" sz="100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440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Femminilità</a:t>
            </a:r>
            <a:endParaRPr lang="en-US" sz="440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Duali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advClick="0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 autoUpdateAnimBg="0"/>
      <p:bldP spid="49155" grpId="0" animBg="1" autoUpdateAnimBg="0"/>
      <p:bldP spid="49156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32389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972050" y="76200"/>
          <a:ext cx="3943350" cy="2147888"/>
        </p:xfrm>
        <a:graphic>
          <a:graphicData uri="http://schemas.openxmlformats.org/presentationml/2006/ole">
            <p:oleObj spid="_x0000_s50178" name="Clip" r:id="rId4" imgW="1638000" imgH="892080" progId="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0" y="88900"/>
          <a:ext cx="9144000" cy="5778500"/>
        </p:xfrm>
        <a:graphic>
          <a:graphicData uri="http://schemas.openxmlformats.org/presentationml/2006/ole">
            <p:oleObj spid="_x0000_s50179" name="Clip" r:id="rId5" imgW="3109320" imgH="1964880" progId="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28600" y="3276600"/>
          <a:ext cx="762000" cy="687388"/>
        </p:xfrm>
        <a:graphic>
          <a:graphicData uri="http://schemas.openxmlformats.org/presentationml/2006/ole">
            <p:oleObj spid="_x0000_s50180" name="Clip" r:id="rId6" imgW="1325520" imgH="1196280" progId="">
              <p:embed/>
            </p:oleObj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990600" y="4114800"/>
          <a:ext cx="1295400" cy="1249363"/>
        </p:xfrm>
        <a:graphic>
          <a:graphicData uri="http://schemas.openxmlformats.org/presentationml/2006/ole">
            <p:oleObj spid="_x0000_s50181" name="Clip" r:id="rId7" imgW="711720" imgH="686520" progId="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2603500" y="76200"/>
          <a:ext cx="4025900" cy="6553200"/>
        </p:xfrm>
        <a:graphic>
          <a:graphicData uri="http://schemas.openxmlformats.org/presentationml/2006/ole">
            <p:oleObj spid="_x0000_s50182" name="Clip" r:id="rId8" imgW="754920" imgH="1227600" progId="">
              <p:embed/>
            </p:oleObj>
          </a:graphicData>
        </a:graphic>
      </p:graphicFrame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62000" y="29527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ln w="19050">
                  <a:solidFill>
                    <a:schemeClr val="tx1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Umani</a:t>
            </a:r>
            <a:endParaRPr lang="en-US" sz="4800">
              <a:ln w="19050">
                <a:solidFill>
                  <a:schemeClr val="tx1"/>
                </a:solidFill>
              </a:ln>
              <a:solidFill>
                <a:srgbClr val="9900CC"/>
              </a:solidFill>
              <a:latin typeface="Impact" pitchFamily="34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886200" y="2952750"/>
            <a:ext cx="14859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Uomo</a:t>
            </a:r>
            <a:endParaRPr lang="en-US" sz="4800">
              <a:ln w="19050">
                <a:solidFill>
                  <a:schemeClr val="tx1"/>
                </a:solidFill>
              </a:ln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019800" y="2952750"/>
            <a:ext cx="16764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>
                <a:ln w="19050">
                  <a:solidFill>
                    <a:schemeClr val="tx1"/>
                  </a:solidFill>
                </a:ln>
                <a:solidFill>
                  <a:srgbClr val="CCFF33"/>
                </a:solidFill>
                <a:latin typeface="Impact" pitchFamily="34" charset="0"/>
              </a:rPr>
              <a:t>Donna</a:t>
            </a:r>
            <a:endParaRPr lang="en-US" sz="4800">
              <a:ln w="19050">
                <a:solidFill>
                  <a:schemeClr val="tx1"/>
                </a:solidFill>
              </a:ln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Duali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  <p:bldP spid="50184" grpId="0" autoUpdateAnimBg="0"/>
      <p:bldP spid="5018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56B13"/>
              </a:gs>
              <a:gs pos="50000">
                <a:srgbClr val="CCCC00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304800" y="5715000"/>
            <a:ext cx="312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796" dir="1593903" algn="ctr" rotWithShape="0">
                    <a:srgbClr val="003300"/>
                  </a:outerShdw>
                </a:effectLst>
                <a:latin typeface="Impact"/>
              </a:rPr>
              <a:t>Animali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6796" dir="1593903" algn="ctr" rotWithShape="0">
                  <a:srgbClr val="003300"/>
                </a:outerShdw>
              </a:effectLst>
              <a:latin typeface="Impact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962400" y="5791200"/>
            <a:ext cx="1981200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Aft>
                <a:spcPct val="20000"/>
              </a:spcAft>
            </a:pPr>
            <a:r>
              <a:rPr lang="en-US" sz="5400" dirty="0" err="1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Impact" pitchFamily="34" charset="0"/>
              </a:rPr>
              <a:t>Maschio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CC00"/>
              </a:solidFill>
              <a:latin typeface="Impact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462713" y="5791200"/>
            <a:ext cx="2376487" cy="85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68392" dir="1308085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Femmina</a:t>
            </a:r>
          </a:p>
        </p:txBody>
      </p:sp>
      <p:pic>
        <p:nvPicPr>
          <p:cNvPr id="10" name="Picture 3" descr="S:\Graphics\Photos\Scenery\603011.jpg"/>
          <p:cNvPicPr>
            <a:picLocks noChangeAspect="1" noChangeArrowheads="1"/>
          </p:cNvPicPr>
          <p:nvPr/>
        </p:nvPicPr>
        <p:blipFill>
          <a:blip r:embed="rId2"/>
          <a:srcRect l="1349" t="108" r="17709" b="83704"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</p:spPr>
      </p:pic>
      <p:pic>
        <p:nvPicPr>
          <p:cNvPr id="11" name="Picture 10" descr="C:\Clipart\Male &amp; Female Lion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-682" r="16129" b="80302"/>
          <a:stretch>
            <a:fillRect/>
          </a:stretch>
        </p:blipFill>
        <p:spPr bwMode="auto">
          <a:xfrm>
            <a:off x="-152400" y="2666999"/>
            <a:ext cx="9372600" cy="28252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 Duali</a:t>
            </a:r>
          </a:p>
        </p:txBody>
      </p:sp>
    </p:spTree>
  </p:cSld>
  <p:clrMapOvr>
    <a:masterClrMapping/>
  </p:clrMapOvr>
  <p:transition spd="med" advClick="0"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/>
      <p:bldP spid="52234" grpId="0" autoUpdateAnimBg="0"/>
      <p:bldP spid="522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04800" y="2362200"/>
            <a:ext cx="8534400" cy="249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Qual è la Natura</a:t>
            </a:r>
          </a:p>
          <a:p>
            <a:pPr algn="ctr"/>
            <a:r>
              <a:rPr lang="it-IT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8" dist="17961" dir="13500000">
                    <a:srgbClr val="000099">
                      <a:gamma/>
                      <a:shade val="60000"/>
                      <a:invGamma/>
                    </a:srgbClr>
                  </a:prstShdw>
                </a:effectLst>
                <a:latin typeface="Impact"/>
              </a:rPr>
              <a:t>della Causa Prima?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8" dist="17961" dir="13500000">
                  <a:srgbClr val="000099">
                    <a:gamma/>
                    <a:shade val="60000"/>
                    <a:invGamma/>
                  </a:srgbClr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514010"/>
          <p:cNvPicPr>
            <a:picLocks noChangeAspect="1" noChangeArrowheads="1"/>
          </p:cNvPicPr>
          <p:nvPr/>
        </p:nvPicPr>
        <p:blipFill>
          <a:blip r:embed="rId3"/>
          <a:srcRect l="13292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</p:spPr>
      </p:pic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810000" y="2949575"/>
          <a:ext cx="3886200" cy="3832225"/>
        </p:xfrm>
        <a:graphic>
          <a:graphicData uri="http://schemas.openxmlformats.org/presentationml/2006/ole">
            <p:oleObj spid="_x0000_s53251" name="Clip" r:id="rId4" imgW="2825640" imgH="2787840" progId="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581400" y="4267200"/>
            <a:ext cx="24003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Stame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Haettenschweiler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172200" y="4267200"/>
            <a:ext cx="2552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Pistillo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80008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Haettenschweiler" pitchFamily="34" charset="0"/>
            </a:endParaRP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0" y="914400"/>
          <a:ext cx="3048000" cy="3006725"/>
        </p:xfrm>
        <a:graphic>
          <a:graphicData uri="http://schemas.openxmlformats.org/presentationml/2006/ole">
            <p:oleObj spid="_x0000_s53254" name="Clip" r:id="rId5" imgW="2825640" imgH="2787840" progId="">
              <p:embed/>
            </p:oleObj>
          </a:graphicData>
        </a:graphic>
      </p:graphicFrame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09600" y="4186238"/>
            <a:ext cx="2667000" cy="762000"/>
          </a:xfrm>
          <a:prstGeom prst="rect">
            <a:avLst/>
          </a:prstGeom>
          <a:solidFill>
            <a:srgbClr val="FFCCFF">
              <a:alpha val="60000"/>
            </a:srgb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endParaRPr lang="en-US" sz="200" smtClean="0">
              <a:ln w="38100">
                <a:solidFill>
                  <a:srgbClr val="660066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sz="5400" smtClean="0">
                <a:ln w="38100">
                  <a:solidFill>
                    <a:srgbClr val="660066"/>
                  </a:solidFill>
                </a:ln>
                <a:solidFill>
                  <a:srgbClr val="FFCCFF"/>
                </a:solidFill>
                <a:latin typeface="Arial Black" pitchFamily="34" charset="0"/>
              </a:rPr>
              <a:t>Piante</a:t>
            </a:r>
            <a:endParaRPr lang="en-US" sz="5400" dirty="0">
              <a:ln w="38100">
                <a:solidFill>
                  <a:srgbClr val="660066"/>
                </a:solidFill>
              </a:ln>
              <a:solidFill>
                <a:srgbClr val="FFCCFF"/>
              </a:solidFill>
              <a:latin typeface="Arial Black" pitchFamily="34" charset="0"/>
            </a:endParaRPr>
          </a:p>
        </p:txBody>
      </p:sp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 Duali</a:t>
            </a: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autoUpdateAnimBg="0"/>
      <p:bldP spid="53255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2"/>
          <p:cNvGrpSpPr>
            <a:grpSpLocks/>
          </p:cNvGrpSpPr>
          <p:nvPr/>
        </p:nvGrpSpPr>
        <p:grpSpPr bwMode="auto">
          <a:xfrm>
            <a:off x="3922713" y="2849563"/>
            <a:ext cx="1304925" cy="1217612"/>
            <a:chOff x="2663" y="1860"/>
            <a:chExt cx="822" cy="767"/>
          </a:xfrm>
        </p:grpSpPr>
        <p:grpSp>
          <p:nvGrpSpPr>
            <p:cNvPr id="307" name="Group 3"/>
            <p:cNvGrpSpPr>
              <a:grpSpLocks/>
            </p:cNvGrpSpPr>
            <p:nvPr/>
          </p:nvGrpSpPr>
          <p:grpSpPr bwMode="auto">
            <a:xfrm>
              <a:off x="2663" y="2194"/>
              <a:ext cx="230" cy="226"/>
              <a:chOff x="2578" y="2566"/>
              <a:chExt cx="206" cy="202"/>
            </a:xfrm>
          </p:grpSpPr>
          <p:sp>
            <p:nvSpPr>
              <p:cNvPr id="452" name="Oval 4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Oval 5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Oval 6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Oval 7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Oval 8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Oval 9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" name="Group 10"/>
            <p:cNvGrpSpPr>
              <a:grpSpLocks/>
            </p:cNvGrpSpPr>
            <p:nvPr/>
          </p:nvGrpSpPr>
          <p:grpSpPr bwMode="auto">
            <a:xfrm>
              <a:off x="3256" y="2242"/>
              <a:ext cx="229" cy="227"/>
              <a:chOff x="1220" y="1614"/>
              <a:chExt cx="261" cy="259"/>
            </a:xfrm>
          </p:grpSpPr>
          <p:sp>
            <p:nvSpPr>
              <p:cNvPr id="446" name="Oval 11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Oval 12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Oval 13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Oval 14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Oval 15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Oval 16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" name="Group 17"/>
            <p:cNvGrpSpPr>
              <a:grpSpLocks/>
            </p:cNvGrpSpPr>
            <p:nvPr/>
          </p:nvGrpSpPr>
          <p:grpSpPr bwMode="auto">
            <a:xfrm>
              <a:off x="3062" y="1860"/>
              <a:ext cx="231" cy="227"/>
              <a:chOff x="2578" y="2566"/>
              <a:chExt cx="206" cy="202"/>
            </a:xfrm>
          </p:grpSpPr>
          <p:sp>
            <p:nvSpPr>
              <p:cNvPr id="440" name="Oval 18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Oval 19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Oval 20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Oval 21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Oval 22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Oval 23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" name="Group 24"/>
            <p:cNvGrpSpPr>
              <a:grpSpLocks/>
            </p:cNvGrpSpPr>
            <p:nvPr/>
          </p:nvGrpSpPr>
          <p:grpSpPr bwMode="auto">
            <a:xfrm>
              <a:off x="2869" y="1872"/>
              <a:ext cx="220" cy="218"/>
              <a:chOff x="2008" y="2863"/>
              <a:chExt cx="185" cy="184"/>
            </a:xfrm>
          </p:grpSpPr>
          <p:sp>
            <p:nvSpPr>
              <p:cNvPr id="434" name="Oval 25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Oval 26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Oval 27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Oval 28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Oval 29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Oval 30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" name="Group 31"/>
            <p:cNvGrpSpPr>
              <a:grpSpLocks/>
            </p:cNvGrpSpPr>
            <p:nvPr/>
          </p:nvGrpSpPr>
          <p:grpSpPr bwMode="auto">
            <a:xfrm>
              <a:off x="2719" y="1975"/>
              <a:ext cx="230" cy="227"/>
              <a:chOff x="1220" y="1614"/>
              <a:chExt cx="261" cy="259"/>
            </a:xfrm>
          </p:grpSpPr>
          <p:sp>
            <p:nvSpPr>
              <p:cNvPr id="428" name="Oval 32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Oval 33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Oval 34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Oval 35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Oval 36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Oval 37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" name="Group 38"/>
            <p:cNvGrpSpPr>
              <a:grpSpLocks/>
            </p:cNvGrpSpPr>
            <p:nvPr/>
          </p:nvGrpSpPr>
          <p:grpSpPr bwMode="auto">
            <a:xfrm>
              <a:off x="2736" y="1984"/>
              <a:ext cx="690" cy="610"/>
              <a:chOff x="2716" y="1956"/>
              <a:chExt cx="603" cy="537"/>
            </a:xfrm>
          </p:grpSpPr>
          <p:grpSp>
            <p:nvGrpSpPr>
              <p:cNvPr id="358" name="Group 39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422" name="Oval 40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Oval 41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Oval 42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Oval 43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Oval 44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Oval 45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9" name="Group 46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416" name="Oval 47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Oval 48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Oval 49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Oval 50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Oval 51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Oval 52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0" name="Group 53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410" name="Oval 54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Oval 55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Oval 57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Oval 58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59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1" name="Group 60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404" name="Oval 61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Oval 62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Oval 63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Oval 64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Oval 65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Oval 66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2" name="Group 67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398" name="Oval 68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Oval 69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Oval 70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Oval 71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Oval 72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Oval 73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3" name="Group 74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392" name="Oval 75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Oval 76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Oval 77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Oval 78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Oval 80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4" name="Group 81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386" name="Oval 82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solidFill>
                  <a:srgbClr val="006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Oval 83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solidFill>
                  <a:srgbClr val="0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Oval 84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solidFill>
                  <a:srgbClr val="00A0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Oval 85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solidFill>
                  <a:srgbClr val="0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Oval 86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solidFill>
                  <a:srgbClr val="0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Oval 87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5" name="Group 88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380" name="Oval 89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Oval 90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Oval 91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Oval 92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Oval 93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Oval 94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6" name="Group 95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374" name="Oval 96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Oval 97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Oval 98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Oval 99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Oval 100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Oval 101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7" name="Group 102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368" name="Oval 103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solidFill>
                  <a:srgbClr val="603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Oval 104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solidFill>
                  <a:srgbClr val="A05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Oval 105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solidFill>
                  <a:srgbClr val="C06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Oval 106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solidFill>
                  <a:srgbClr val="E07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Oval 107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solidFill>
                  <a:srgbClr val="FF8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Oval 108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" name="Group 109"/>
            <p:cNvGrpSpPr>
              <a:grpSpLocks/>
            </p:cNvGrpSpPr>
            <p:nvPr/>
          </p:nvGrpSpPr>
          <p:grpSpPr bwMode="auto">
            <a:xfrm>
              <a:off x="2943" y="2191"/>
              <a:ext cx="211" cy="210"/>
              <a:chOff x="2008" y="2863"/>
              <a:chExt cx="185" cy="184"/>
            </a:xfrm>
          </p:grpSpPr>
          <p:sp>
            <p:nvSpPr>
              <p:cNvPr id="352" name="Oval 110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Oval 111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Oval 112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Oval 113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 114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Oval 115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4" name="Group 116"/>
            <p:cNvGrpSpPr>
              <a:grpSpLocks/>
            </p:cNvGrpSpPr>
            <p:nvPr/>
          </p:nvGrpSpPr>
          <p:grpSpPr bwMode="auto">
            <a:xfrm>
              <a:off x="3213" y="1964"/>
              <a:ext cx="223" cy="219"/>
              <a:chOff x="2945" y="3056"/>
              <a:chExt cx="196" cy="192"/>
            </a:xfrm>
          </p:grpSpPr>
          <p:sp>
            <p:nvSpPr>
              <p:cNvPr id="346" name="Oval 117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Oval 118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Oval 119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Oval 120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Oval 121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Oval 122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5" name="Group 123"/>
            <p:cNvGrpSpPr>
              <a:grpSpLocks/>
            </p:cNvGrpSpPr>
            <p:nvPr/>
          </p:nvGrpSpPr>
          <p:grpSpPr bwMode="auto">
            <a:xfrm>
              <a:off x="2861" y="2005"/>
              <a:ext cx="211" cy="207"/>
              <a:chOff x="4615" y="1506"/>
              <a:chExt cx="281" cy="277"/>
            </a:xfrm>
          </p:grpSpPr>
          <p:sp>
            <p:nvSpPr>
              <p:cNvPr id="339" name="Oval 124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" name="Group 125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41" name="Oval 126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Oval 127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Oval 128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Oval 129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Oval 130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6" name="Group 131"/>
            <p:cNvGrpSpPr>
              <a:grpSpLocks/>
            </p:cNvGrpSpPr>
            <p:nvPr/>
          </p:nvGrpSpPr>
          <p:grpSpPr bwMode="auto">
            <a:xfrm>
              <a:off x="3258" y="2096"/>
              <a:ext cx="211" cy="209"/>
              <a:chOff x="2008" y="2863"/>
              <a:chExt cx="185" cy="184"/>
            </a:xfrm>
          </p:grpSpPr>
          <p:sp>
            <p:nvSpPr>
              <p:cNvPr id="333" name="Oval 132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Oval 133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Oval 134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Oval 135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Oval 136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Oval 137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" name="Oval 138"/>
            <p:cNvSpPr>
              <a:spLocks noChangeArrowheads="1"/>
            </p:cNvSpPr>
            <p:nvPr/>
          </p:nvSpPr>
          <p:spPr bwMode="auto">
            <a:xfrm>
              <a:off x="2934" y="2395"/>
              <a:ext cx="238" cy="232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8" name="Group 139"/>
            <p:cNvGrpSpPr>
              <a:grpSpLocks/>
            </p:cNvGrpSpPr>
            <p:nvPr/>
          </p:nvGrpSpPr>
          <p:grpSpPr bwMode="auto">
            <a:xfrm>
              <a:off x="2838" y="2346"/>
              <a:ext cx="224" cy="219"/>
              <a:chOff x="2945" y="3056"/>
              <a:chExt cx="196" cy="192"/>
            </a:xfrm>
          </p:grpSpPr>
          <p:sp>
            <p:nvSpPr>
              <p:cNvPr id="327" name="Oval 140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Oval 141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Oval 142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Oval 143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Oval 144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Oval 145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9" name="Group 146"/>
            <p:cNvGrpSpPr>
              <a:grpSpLocks/>
            </p:cNvGrpSpPr>
            <p:nvPr/>
          </p:nvGrpSpPr>
          <p:grpSpPr bwMode="auto">
            <a:xfrm>
              <a:off x="3128" y="2354"/>
              <a:ext cx="211" cy="221"/>
              <a:chOff x="4615" y="1506"/>
              <a:chExt cx="281" cy="277"/>
            </a:xfrm>
          </p:grpSpPr>
          <p:sp>
            <p:nvSpPr>
              <p:cNvPr id="320" name="Oval 147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1" name="Group 148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322" name="Oval 149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Oval 150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Oval 151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Oval 152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Oval 153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58" name="Group 154"/>
          <p:cNvGrpSpPr>
            <a:grpSpLocks/>
          </p:cNvGrpSpPr>
          <p:nvPr/>
        </p:nvGrpSpPr>
        <p:grpSpPr bwMode="auto">
          <a:xfrm>
            <a:off x="1811338" y="838200"/>
            <a:ext cx="5522912" cy="5516563"/>
            <a:chOff x="1309" y="593"/>
            <a:chExt cx="3479" cy="3475"/>
          </a:xfrm>
        </p:grpSpPr>
        <p:sp>
          <p:nvSpPr>
            <p:cNvPr id="459" name="Freeform 155"/>
            <p:cNvSpPr>
              <a:spLocks/>
            </p:cNvSpPr>
            <p:nvPr/>
          </p:nvSpPr>
          <p:spPr bwMode="auto">
            <a:xfrm>
              <a:off x="2134" y="1304"/>
              <a:ext cx="1429" cy="1355"/>
            </a:xfrm>
            <a:custGeom>
              <a:avLst/>
              <a:gdLst/>
              <a:ahLst/>
              <a:cxnLst>
                <a:cxn ang="0">
                  <a:pos x="542" y="1355"/>
                </a:cxn>
                <a:cxn ang="0">
                  <a:pos x="447" y="1251"/>
                </a:cxn>
                <a:cxn ang="0">
                  <a:pos x="349" y="1130"/>
                </a:cxn>
                <a:cxn ang="0">
                  <a:pos x="230" y="972"/>
                </a:cxn>
                <a:cxn ang="0">
                  <a:pos x="171" y="879"/>
                </a:cxn>
                <a:cxn ang="0">
                  <a:pos x="120" y="784"/>
                </a:cxn>
                <a:cxn ang="0">
                  <a:pos x="63" y="667"/>
                </a:cxn>
                <a:cxn ang="0">
                  <a:pos x="31" y="576"/>
                </a:cxn>
                <a:cxn ang="0">
                  <a:pos x="5" y="472"/>
                </a:cxn>
                <a:cxn ang="0">
                  <a:pos x="0" y="376"/>
                </a:cxn>
                <a:cxn ang="0">
                  <a:pos x="0" y="314"/>
                </a:cxn>
                <a:cxn ang="0">
                  <a:pos x="8" y="247"/>
                </a:cxn>
                <a:cxn ang="0">
                  <a:pos x="28" y="189"/>
                </a:cxn>
                <a:cxn ang="0">
                  <a:pos x="75" y="121"/>
                </a:cxn>
                <a:cxn ang="0">
                  <a:pos x="132" y="69"/>
                </a:cxn>
                <a:cxn ang="0">
                  <a:pos x="191" y="35"/>
                </a:cxn>
                <a:cxn ang="0">
                  <a:pos x="257" y="12"/>
                </a:cxn>
                <a:cxn ang="0">
                  <a:pos x="333" y="0"/>
                </a:cxn>
                <a:cxn ang="0">
                  <a:pos x="396" y="0"/>
                </a:cxn>
                <a:cxn ang="0">
                  <a:pos x="480" y="6"/>
                </a:cxn>
                <a:cxn ang="0">
                  <a:pos x="566" y="23"/>
                </a:cxn>
                <a:cxn ang="0">
                  <a:pos x="691" y="51"/>
                </a:cxn>
                <a:cxn ang="0">
                  <a:pos x="794" y="90"/>
                </a:cxn>
                <a:cxn ang="0">
                  <a:pos x="911" y="148"/>
                </a:cxn>
                <a:cxn ang="0">
                  <a:pos x="999" y="193"/>
                </a:cxn>
                <a:cxn ang="0">
                  <a:pos x="1127" y="272"/>
                </a:cxn>
                <a:cxn ang="0">
                  <a:pos x="1241" y="352"/>
                </a:cxn>
                <a:cxn ang="0">
                  <a:pos x="1351" y="433"/>
                </a:cxn>
                <a:cxn ang="0">
                  <a:pos x="1423" y="501"/>
                </a:cxn>
                <a:cxn ang="0">
                  <a:pos x="1429" y="506"/>
                </a:cxn>
              </a:cxnLst>
              <a:rect l="0" t="0" r="r" b="b"/>
              <a:pathLst>
                <a:path w="1429" h="1355">
                  <a:moveTo>
                    <a:pt x="542" y="1355"/>
                  </a:moveTo>
                  <a:lnTo>
                    <a:pt x="447" y="1251"/>
                  </a:lnTo>
                  <a:lnTo>
                    <a:pt x="349" y="1130"/>
                  </a:lnTo>
                  <a:lnTo>
                    <a:pt x="230" y="972"/>
                  </a:lnTo>
                  <a:lnTo>
                    <a:pt x="171" y="879"/>
                  </a:lnTo>
                  <a:lnTo>
                    <a:pt x="120" y="784"/>
                  </a:lnTo>
                  <a:lnTo>
                    <a:pt x="63" y="667"/>
                  </a:lnTo>
                  <a:lnTo>
                    <a:pt x="31" y="576"/>
                  </a:lnTo>
                  <a:lnTo>
                    <a:pt x="5" y="472"/>
                  </a:lnTo>
                  <a:lnTo>
                    <a:pt x="0" y="376"/>
                  </a:lnTo>
                  <a:lnTo>
                    <a:pt x="0" y="314"/>
                  </a:lnTo>
                  <a:lnTo>
                    <a:pt x="8" y="247"/>
                  </a:lnTo>
                  <a:lnTo>
                    <a:pt x="28" y="189"/>
                  </a:lnTo>
                  <a:lnTo>
                    <a:pt x="75" y="121"/>
                  </a:lnTo>
                  <a:lnTo>
                    <a:pt x="132" y="69"/>
                  </a:lnTo>
                  <a:lnTo>
                    <a:pt x="191" y="35"/>
                  </a:lnTo>
                  <a:lnTo>
                    <a:pt x="257" y="12"/>
                  </a:lnTo>
                  <a:lnTo>
                    <a:pt x="333" y="0"/>
                  </a:lnTo>
                  <a:lnTo>
                    <a:pt x="396" y="0"/>
                  </a:lnTo>
                  <a:lnTo>
                    <a:pt x="480" y="6"/>
                  </a:lnTo>
                  <a:lnTo>
                    <a:pt x="566" y="23"/>
                  </a:lnTo>
                  <a:lnTo>
                    <a:pt x="691" y="51"/>
                  </a:lnTo>
                  <a:lnTo>
                    <a:pt x="794" y="90"/>
                  </a:lnTo>
                  <a:lnTo>
                    <a:pt x="911" y="148"/>
                  </a:lnTo>
                  <a:lnTo>
                    <a:pt x="999" y="193"/>
                  </a:lnTo>
                  <a:lnTo>
                    <a:pt x="1127" y="272"/>
                  </a:lnTo>
                  <a:lnTo>
                    <a:pt x="1241" y="352"/>
                  </a:lnTo>
                  <a:lnTo>
                    <a:pt x="1351" y="433"/>
                  </a:lnTo>
                  <a:lnTo>
                    <a:pt x="1423" y="501"/>
                  </a:lnTo>
                  <a:lnTo>
                    <a:pt x="1429" y="506"/>
                  </a:lnTo>
                </a:path>
              </a:pathLst>
            </a:custGeom>
            <a:noFill/>
            <a:ln w="33338">
              <a:solidFill>
                <a:srgbClr val="4040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" name="Group 156"/>
            <p:cNvGrpSpPr>
              <a:grpSpLocks/>
            </p:cNvGrpSpPr>
            <p:nvPr/>
          </p:nvGrpSpPr>
          <p:grpSpPr bwMode="auto">
            <a:xfrm>
              <a:off x="1309" y="593"/>
              <a:ext cx="3479" cy="3475"/>
              <a:chOff x="1309" y="593"/>
              <a:chExt cx="3479" cy="3475"/>
            </a:xfrm>
          </p:grpSpPr>
          <p:sp>
            <p:nvSpPr>
              <p:cNvPr id="532" name="Freeform 157"/>
              <p:cNvSpPr>
                <a:spLocks/>
              </p:cNvSpPr>
              <p:nvPr/>
            </p:nvSpPr>
            <p:spPr bwMode="auto">
              <a:xfrm>
                <a:off x="1576" y="1625"/>
                <a:ext cx="2883" cy="1356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8" y="863"/>
                  </a:cxn>
                  <a:cxn ang="0">
                    <a:pos x="27" y="800"/>
                  </a:cxn>
                  <a:cxn ang="0">
                    <a:pos x="60" y="739"/>
                  </a:cxn>
                  <a:cxn ang="0">
                    <a:pos x="100" y="680"/>
                  </a:cxn>
                  <a:cxn ang="0">
                    <a:pos x="171" y="597"/>
                  </a:cxn>
                  <a:cxn ang="0">
                    <a:pos x="299" y="488"/>
                  </a:cxn>
                  <a:cxn ang="0">
                    <a:pos x="429" y="402"/>
                  </a:cxn>
                  <a:cxn ang="0">
                    <a:pos x="595" y="317"/>
                  </a:cxn>
                  <a:cxn ang="0">
                    <a:pos x="794" y="227"/>
                  </a:cxn>
                  <a:cxn ang="0">
                    <a:pos x="969" y="164"/>
                  </a:cxn>
                  <a:cxn ang="0">
                    <a:pos x="1225" y="91"/>
                  </a:cxn>
                  <a:cxn ang="0">
                    <a:pos x="1436" y="46"/>
                  </a:cxn>
                  <a:cxn ang="0">
                    <a:pos x="1606" y="22"/>
                  </a:cxn>
                  <a:cxn ang="0">
                    <a:pos x="1789" y="5"/>
                  </a:cxn>
                  <a:cxn ang="0">
                    <a:pos x="1960" y="0"/>
                  </a:cxn>
                  <a:cxn ang="0">
                    <a:pos x="2080" y="0"/>
                  </a:cxn>
                  <a:cxn ang="0">
                    <a:pos x="2206" y="10"/>
                  </a:cxn>
                  <a:cxn ang="0">
                    <a:pos x="2344" y="26"/>
                  </a:cxn>
                  <a:cxn ang="0">
                    <a:pos x="2485" y="63"/>
                  </a:cxn>
                  <a:cxn ang="0">
                    <a:pos x="2592" y="96"/>
                  </a:cxn>
                  <a:cxn ang="0">
                    <a:pos x="2673" y="139"/>
                  </a:cxn>
                  <a:cxn ang="0">
                    <a:pos x="2744" y="187"/>
                  </a:cxn>
                  <a:cxn ang="0">
                    <a:pos x="2793" y="227"/>
                  </a:cxn>
                  <a:cxn ang="0">
                    <a:pos x="2834" y="279"/>
                  </a:cxn>
                  <a:cxn ang="0">
                    <a:pos x="2866" y="334"/>
                  </a:cxn>
                  <a:cxn ang="0">
                    <a:pos x="2877" y="387"/>
                  </a:cxn>
                  <a:cxn ang="0">
                    <a:pos x="2883" y="443"/>
                  </a:cxn>
                  <a:cxn ang="0">
                    <a:pos x="2872" y="493"/>
                  </a:cxn>
                  <a:cxn ang="0">
                    <a:pos x="2860" y="546"/>
                  </a:cxn>
                  <a:cxn ang="0">
                    <a:pos x="2838" y="596"/>
                  </a:cxn>
                  <a:cxn ang="0">
                    <a:pos x="2793" y="668"/>
                  </a:cxn>
                  <a:cxn ang="0">
                    <a:pos x="2740" y="726"/>
                  </a:cxn>
                  <a:cxn ang="0">
                    <a:pos x="2629" y="830"/>
                  </a:cxn>
                  <a:cxn ang="0">
                    <a:pos x="2485" y="934"/>
                  </a:cxn>
                  <a:cxn ang="0">
                    <a:pos x="2365" y="1002"/>
                  </a:cxn>
                  <a:cxn ang="0">
                    <a:pos x="2211" y="1075"/>
                  </a:cxn>
                  <a:cxn ang="0">
                    <a:pos x="2073" y="1133"/>
                  </a:cxn>
                  <a:cxn ang="0">
                    <a:pos x="1844" y="1212"/>
                  </a:cxn>
                  <a:cxn ang="0">
                    <a:pos x="1652" y="1264"/>
                  </a:cxn>
                  <a:cxn ang="0">
                    <a:pos x="1436" y="1310"/>
                  </a:cxn>
                  <a:cxn ang="0">
                    <a:pos x="1353" y="1326"/>
                  </a:cxn>
                  <a:cxn ang="0">
                    <a:pos x="1249" y="1341"/>
                  </a:cxn>
                  <a:cxn ang="0">
                    <a:pos x="1140" y="1351"/>
                  </a:cxn>
                  <a:cxn ang="0">
                    <a:pos x="1057" y="1351"/>
                  </a:cxn>
                  <a:cxn ang="0">
                    <a:pos x="915" y="1356"/>
                  </a:cxn>
                  <a:cxn ang="0">
                    <a:pos x="778" y="1356"/>
                  </a:cxn>
                  <a:cxn ang="0">
                    <a:pos x="651" y="1338"/>
                  </a:cxn>
                  <a:cxn ang="0">
                    <a:pos x="517" y="1318"/>
                  </a:cxn>
                  <a:cxn ang="0">
                    <a:pos x="380" y="1287"/>
                  </a:cxn>
                  <a:cxn ang="0">
                    <a:pos x="305" y="1263"/>
                  </a:cxn>
                  <a:cxn ang="0">
                    <a:pos x="229" y="1231"/>
                  </a:cxn>
                  <a:cxn ang="0">
                    <a:pos x="162" y="1189"/>
                  </a:cxn>
                  <a:cxn ang="0">
                    <a:pos x="110" y="1146"/>
                  </a:cxn>
                  <a:cxn ang="0">
                    <a:pos x="67" y="1098"/>
                  </a:cxn>
                  <a:cxn ang="0">
                    <a:pos x="27" y="1045"/>
                  </a:cxn>
                  <a:cxn ang="0">
                    <a:pos x="5" y="987"/>
                  </a:cxn>
                  <a:cxn ang="0">
                    <a:pos x="0" y="921"/>
                  </a:cxn>
                </a:cxnLst>
                <a:rect l="0" t="0" r="r" b="b"/>
                <a:pathLst>
                  <a:path w="2883" h="1356">
                    <a:moveTo>
                      <a:pt x="0" y="921"/>
                    </a:moveTo>
                    <a:lnTo>
                      <a:pt x="8" y="863"/>
                    </a:lnTo>
                    <a:lnTo>
                      <a:pt x="27" y="800"/>
                    </a:lnTo>
                    <a:lnTo>
                      <a:pt x="60" y="739"/>
                    </a:lnTo>
                    <a:lnTo>
                      <a:pt x="100" y="680"/>
                    </a:lnTo>
                    <a:lnTo>
                      <a:pt x="171" y="597"/>
                    </a:lnTo>
                    <a:lnTo>
                      <a:pt x="299" y="488"/>
                    </a:lnTo>
                    <a:lnTo>
                      <a:pt x="429" y="402"/>
                    </a:lnTo>
                    <a:lnTo>
                      <a:pt x="595" y="317"/>
                    </a:lnTo>
                    <a:lnTo>
                      <a:pt x="794" y="227"/>
                    </a:lnTo>
                    <a:lnTo>
                      <a:pt x="969" y="164"/>
                    </a:lnTo>
                    <a:lnTo>
                      <a:pt x="1225" y="91"/>
                    </a:lnTo>
                    <a:lnTo>
                      <a:pt x="1436" y="46"/>
                    </a:lnTo>
                    <a:lnTo>
                      <a:pt x="1606" y="22"/>
                    </a:lnTo>
                    <a:lnTo>
                      <a:pt x="1789" y="5"/>
                    </a:lnTo>
                    <a:lnTo>
                      <a:pt x="1960" y="0"/>
                    </a:lnTo>
                    <a:lnTo>
                      <a:pt x="2080" y="0"/>
                    </a:lnTo>
                    <a:lnTo>
                      <a:pt x="2206" y="10"/>
                    </a:lnTo>
                    <a:lnTo>
                      <a:pt x="2344" y="26"/>
                    </a:lnTo>
                    <a:lnTo>
                      <a:pt x="2485" y="63"/>
                    </a:lnTo>
                    <a:lnTo>
                      <a:pt x="2592" y="96"/>
                    </a:lnTo>
                    <a:lnTo>
                      <a:pt x="2673" y="139"/>
                    </a:lnTo>
                    <a:lnTo>
                      <a:pt x="2744" y="187"/>
                    </a:lnTo>
                    <a:lnTo>
                      <a:pt x="2793" y="227"/>
                    </a:lnTo>
                    <a:lnTo>
                      <a:pt x="2834" y="279"/>
                    </a:lnTo>
                    <a:lnTo>
                      <a:pt x="2866" y="334"/>
                    </a:lnTo>
                    <a:lnTo>
                      <a:pt x="2877" y="387"/>
                    </a:lnTo>
                    <a:lnTo>
                      <a:pt x="2883" y="443"/>
                    </a:lnTo>
                    <a:lnTo>
                      <a:pt x="2872" y="493"/>
                    </a:lnTo>
                    <a:lnTo>
                      <a:pt x="2860" y="546"/>
                    </a:lnTo>
                    <a:lnTo>
                      <a:pt x="2838" y="596"/>
                    </a:lnTo>
                    <a:lnTo>
                      <a:pt x="2793" y="668"/>
                    </a:lnTo>
                    <a:lnTo>
                      <a:pt x="2740" y="726"/>
                    </a:lnTo>
                    <a:lnTo>
                      <a:pt x="2629" y="830"/>
                    </a:lnTo>
                    <a:lnTo>
                      <a:pt x="2485" y="934"/>
                    </a:lnTo>
                    <a:lnTo>
                      <a:pt x="2365" y="1002"/>
                    </a:lnTo>
                    <a:lnTo>
                      <a:pt x="2211" y="1075"/>
                    </a:lnTo>
                    <a:lnTo>
                      <a:pt x="2073" y="1133"/>
                    </a:lnTo>
                    <a:lnTo>
                      <a:pt x="1844" y="1212"/>
                    </a:lnTo>
                    <a:lnTo>
                      <a:pt x="1652" y="1264"/>
                    </a:lnTo>
                    <a:lnTo>
                      <a:pt x="1436" y="1310"/>
                    </a:lnTo>
                    <a:lnTo>
                      <a:pt x="1353" y="1326"/>
                    </a:lnTo>
                    <a:lnTo>
                      <a:pt x="1249" y="1341"/>
                    </a:lnTo>
                    <a:lnTo>
                      <a:pt x="1140" y="1351"/>
                    </a:lnTo>
                    <a:lnTo>
                      <a:pt x="1057" y="1351"/>
                    </a:lnTo>
                    <a:lnTo>
                      <a:pt x="915" y="1356"/>
                    </a:lnTo>
                    <a:lnTo>
                      <a:pt x="778" y="1356"/>
                    </a:lnTo>
                    <a:lnTo>
                      <a:pt x="651" y="1338"/>
                    </a:lnTo>
                    <a:lnTo>
                      <a:pt x="517" y="1318"/>
                    </a:lnTo>
                    <a:lnTo>
                      <a:pt x="380" y="1287"/>
                    </a:lnTo>
                    <a:lnTo>
                      <a:pt x="305" y="1263"/>
                    </a:lnTo>
                    <a:lnTo>
                      <a:pt x="229" y="1231"/>
                    </a:lnTo>
                    <a:lnTo>
                      <a:pt x="162" y="1189"/>
                    </a:lnTo>
                    <a:lnTo>
                      <a:pt x="110" y="1146"/>
                    </a:lnTo>
                    <a:lnTo>
                      <a:pt x="67" y="1098"/>
                    </a:lnTo>
                    <a:lnTo>
                      <a:pt x="27" y="1045"/>
                    </a:lnTo>
                    <a:lnTo>
                      <a:pt x="5" y="987"/>
                    </a:lnTo>
                    <a:lnTo>
                      <a:pt x="0" y="921"/>
                    </a:lnTo>
                  </a:path>
                </a:pathLst>
              </a:custGeom>
              <a:noFill/>
              <a:ln w="17463">
                <a:solidFill>
                  <a:srgbClr val="404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3" name="Group 158"/>
              <p:cNvGrpSpPr>
                <a:grpSpLocks/>
              </p:cNvGrpSpPr>
              <p:nvPr/>
            </p:nvGrpSpPr>
            <p:grpSpPr bwMode="auto">
              <a:xfrm>
                <a:off x="1309" y="593"/>
                <a:ext cx="3479" cy="3475"/>
                <a:chOff x="1309" y="593"/>
                <a:chExt cx="3479" cy="3475"/>
              </a:xfrm>
            </p:grpSpPr>
            <p:sp>
              <p:nvSpPr>
                <p:cNvPr id="534" name="Freeform 159"/>
                <p:cNvSpPr>
                  <a:spLocks/>
                </p:cNvSpPr>
                <p:nvPr/>
              </p:nvSpPr>
              <p:spPr bwMode="auto">
                <a:xfrm>
                  <a:off x="1315" y="1492"/>
                  <a:ext cx="3473" cy="1608"/>
                </a:xfrm>
                <a:custGeom>
                  <a:avLst/>
                  <a:gdLst/>
                  <a:ahLst/>
                  <a:cxnLst>
                    <a:cxn ang="0">
                      <a:pos x="1319" y="1347"/>
                    </a:cxn>
                    <a:cxn ang="0">
                      <a:pos x="1127" y="1272"/>
                    </a:cxn>
                    <a:cxn ang="0">
                      <a:pos x="960" y="1199"/>
                    </a:cxn>
                    <a:cxn ang="0">
                      <a:pos x="770" y="1108"/>
                    </a:cxn>
                    <a:cxn ang="0">
                      <a:pos x="599" y="1010"/>
                    </a:cxn>
                    <a:cxn ang="0">
                      <a:pos x="450" y="916"/>
                    </a:cxn>
                    <a:cxn ang="0">
                      <a:pos x="303" y="804"/>
                    </a:cxn>
                    <a:cxn ang="0">
                      <a:pos x="207" y="722"/>
                    </a:cxn>
                    <a:cxn ang="0">
                      <a:pos x="137" y="643"/>
                    </a:cxn>
                    <a:cxn ang="0">
                      <a:pos x="76" y="563"/>
                    </a:cxn>
                    <a:cxn ang="0">
                      <a:pos x="37" y="489"/>
                    </a:cxn>
                    <a:cxn ang="0">
                      <a:pos x="13" y="426"/>
                    </a:cxn>
                    <a:cxn ang="0">
                      <a:pos x="0" y="358"/>
                    </a:cxn>
                    <a:cxn ang="0">
                      <a:pos x="9" y="308"/>
                    </a:cxn>
                    <a:cxn ang="0">
                      <a:pos x="32" y="256"/>
                    </a:cxn>
                    <a:cxn ang="0">
                      <a:pos x="59" y="206"/>
                    </a:cxn>
                    <a:cxn ang="0">
                      <a:pos x="111" y="155"/>
                    </a:cxn>
                    <a:cxn ang="0">
                      <a:pos x="176" y="114"/>
                    </a:cxn>
                    <a:cxn ang="0">
                      <a:pos x="263" y="76"/>
                    </a:cxn>
                    <a:cxn ang="0">
                      <a:pos x="350" y="47"/>
                    </a:cxn>
                    <a:cxn ang="0">
                      <a:pos x="465" y="22"/>
                    </a:cxn>
                    <a:cxn ang="0">
                      <a:pos x="577" y="6"/>
                    </a:cxn>
                    <a:cxn ang="0">
                      <a:pos x="703" y="0"/>
                    </a:cxn>
                    <a:cxn ang="0">
                      <a:pos x="833" y="0"/>
                    </a:cxn>
                    <a:cxn ang="0">
                      <a:pos x="1087" y="14"/>
                    </a:cxn>
                    <a:cxn ang="0">
                      <a:pos x="1306" y="45"/>
                    </a:cxn>
                    <a:cxn ang="0">
                      <a:pos x="1492" y="76"/>
                    </a:cxn>
                    <a:cxn ang="0">
                      <a:pos x="1685" y="120"/>
                    </a:cxn>
                    <a:cxn ang="0">
                      <a:pos x="1921" y="183"/>
                    </a:cxn>
                    <a:cxn ang="0">
                      <a:pos x="2148" y="258"/>
                    </a:cxn>
                    <a:cxn ang="0">
                      <a:pos x="2404" y="355"/>
                    </a:cxn>
                    <a:cxn ang="0">
                      <a:pos x="2585" y="439"/>
                    </a:cxn>
                    <a:cxn ang="0">
                      <a:pos x="2772" y="537"/>
                    </a:cxn>
                    <a:cxn ang="0">
                      <a:pos x="2916" y="616"/>
                    </a:cxn>
                    <a:cxn ang="0">
                      <a:pos x="3058" y="712"/>
                    </a:cxn>
                    <a:cxn ang="0">
                      <a:pos x="3217" y="837"/>
                    </a:cxn>
                    <a:cxn ang="0">
                      <a:pos x="3323" y="938"/>
                    </a:cxn>
                    <a:cxn ang="0">
                      <a:pos x="3386" y="1018"/>
                    </a:cxn>
                    <a:cxn ang="0">
                      <a:pos x="3432" y="1091"/>
                    </a:cxn>
                    <a:cxn ang="0">
                      <a:pos x="3466" y="1175"/>
                    </a:cxn>
                    <a:cxn ang="0">
                      <a:pos x="3473" y="1245"/>
                    </a:cxn>
                    <a:cxn ang="0">
                      <a:pos x="3466" y="1312"/>
                    </a:cxn>
                    <a:cxn ang="0">
                      <a:pos x="3441" y="1375"/>
                    </a:cxn>
                    <a:cxn ang="0">
                      <a:pos x="3404" y="1425"/>
                    </a:cxn>
                    <a:cxn ang="0">
                      <a:pos x="3362" y="1459"/>
                    </a:cxn>
                    <a:cxn ang="0">
                      <a:pos x="3306" y="1496"/>
                    </a:cxn>
                    <a:cxn ang="0">
                      <a:pos x="3252" y="1524"/>
                    </a:cxn>
                    <a:cxn ang="0">
                      <a:pos x="3159" y="1556"/>
                    </a:cxn>
                    <a:cxn ang="0">
                      <a:pos x="3061" y="1583"/>
                    </a:cxn>
                    <a:cxn ang="0">
                      <a:pos x="2946" y="1597"/>
                    </a:cxn>
                    <a:cxn ang="0">
                      <a:pos x="2795" y="1608"/>
                    </a:cxn>
                    <a:cxn ang="0">
                      <a:pos x="2603" y="1608"/>
                    </a:cxn>
                    <a:cxn ang="0">
                      <a:pos x="2389" y="1591"/>
                    </a:cxn>
                    <a:cxn ang="0">
                      <a:pos x="2175" y="1564"/>
                    </a:cxn>
                    <a:cxn ang="0">
                      <a:pos x="1959" y="1528"/>
                    </a:cxn>
                    <a:cxn ang="0">
                      <a:pos x="1707" y="1466"/>
                    </a:cxn>
                    <a:cxn ang="0">
                      <a:pos x="1503" y="1409"/>
                    </a:cxn>
                    <a:cxn ang="0">
                      <a:pos x="1319" y="1347"/>
                    </a:cxn>
                  </a:cxnLst>
                  <a:rect l="0" t="0" r="r" b="b"/>
                  <a:pathLst>
                    <a:path w="3473" h="1608">
                      <a:moveTo>
                        <a:pt x="1319" y="1347"/>
                      </a:moveTo>
                      <a:lnTo>
                        <a:pt x="1127" y="1272"/>
                      </a:lnTo>
                      <a:lnTo>
                        <a:pt x="960" y="1199"/>
                      </a:lnTo>
                      <a:lnTo>
                        <a:pt x="770" y="1108"/>
                      </a:lnTo>
                      <a:lnTo>
                        <a:pt x="599" y="1010"/>
                      </a:lnTo>
                      <a:lnTo>
                        <a:pt x="450" y="916"/>
                      </a:lnTo>
                      <a:lnTo>
                        <a:pt x="303" y="804"/>
                      </a:lnTo>
                      <a:lnTo>
                        <a:pt x="207" y="722"/>
                      </a:lnTo>
                      <a:lnTo>
                        <a:pt x="137" y="643"/>
                      </a:lnTo>
                      <a:lnTo>
                        <a:pt x="76" y="563"/>
                      </a:lnTo>
                      <a:lnTo>
                        <a:pt x="37" y="489"/>
                      </a:lnTo>
                      <a:lnTo>
                        <a:pt x="13" y="426"/>
                      </a:lnTo>
                      <a:lnTo>
                        <a:pt x="0" y="358"/>
                      </a:lnTo>
                      <a:lnTo>
                        <a:pt x="9" y="308"/>
                      </a:lnTo>
                      <a:lnTo>
                        <a:pt x="32" y="256"/>
                      </a:lnTo>
                      <a:lnTo>
                        <a:pt x="59" y="206"/>
                      </a:lnTo>
                      <a:lnTo>
                        <a:pt x="111" y="155"/>
                      </a:lnTo>
                      <a:lnTo>
                        <a:pt x="176" y="114"/>
                      </a:lnTo>
                      <a:lnTo>
                        <a:pt x="263" y="76"/>
                      </a:lnTo>
                      <a:lnTo>
                        <a:pt x="350" y="47"/>
                      </a:lnTo>
                      <a:lnTo>
                        <a:pt x="465" y="22"/>
                      </a:lnTo>
                      <a:lnTo>
                        <a:pt x="577" y="6"/>
                      </a:lnTo>
                      <a:lnTo>
                        <a:pt x="703" y="0"/>
                      </a:lnTo>
                      <a:lnTo>
                        <a:pt x="833" y="0"/>
                      </a:lnTo>
                      <a:lnTo>
                        <a:pt x="1087" y="14"/>
                      </a:lnTo>
                      <a:lnTo>
                        <a:pt x="1306" y="45"/>
                      </a:lnTo>
                      <a:lnTo>
                        <a:pt x="1492" y="76"/>
                      </a:lnTo>
                      <a:lnTo>
                        <a:pt x="1685" y="120"/>
                      </a:lnTo>
                      <a:lnTo>
                        <a:pt x="1921" y="183"/>
                      </a:lnTo>
                      <a:lnTo>
                        <a:pt x="2148" y="258"/>
                      </a:lnTo>
                      <a:lnTo>
                        <a:pt x="2404" y="355"/>
                      </a:lnTo>
                      <a:lnTo>
                        <a:pt x="2585" y="439"/>
                      </a:lnTo>
                      <a:lnTo>
                        <a:pt x="2772" y="537"/>
                      </a:lnTo>
                      <a:lnTo>
                        <a:pt x="2916" y="616"/>
                      </a:lnTo>
                      <a:lnTo>
                        <a:pt x="3058" y="712"/>
                      </a:lnTo>
                      <a:lnTo>
                        <a:pt x="3217" y="837"/>
                      </a:lnTo>
                      <a:lnTo>
                        <a:pt x="3323" y="938"/>
                      </a:lnTo>
                      <a:lnTo>
                        <a:pt x="3386" y="1018"/>
                      </a:lnTo>
                      <a:lnTo>
                        <a:pt x="3432" y="1091"/>
                      </a:lnTo>
                      <a:lnTo>
                        <a:pt x="3466" y="1175"/>
                      </a:lnTo>
                      <a:lnTo>
                        <a:pt x="3473" y="1245"/>
                      </a:lnTo>
                      <a:lnTo>
                        <a:pt x="3466" y="1312"/>
                      </a:lnTo>
                      <a:lnTo>
                        <a:pt x="3441" y="1375"/>
                      </a:lnTo>
                      <a:lnTo>
                        <a:pt x="3404" y="1425"/>
                      </a:lnTo>
                      <a:lnTo>
                        <a:pt x="3362" y="1459"/>
                      </a:lnTo>
                      <a:lnTo>
                        <a:pt x="3306" y="1496"/>
                      </a:lnTo>
                      <a:lnTo>
                        <a:pt x="3252" y="1524"/>
                      </a:lnTo>
                      <a:lnTo>
                        <a:pt x="3159" y="1556"/>
                      </a:lnTo>
                      <a:lnTo>
                        <a:pt x="3061" y="1583"/>
                      </a:lnTo>
                      <a:lnTo>
                        <a:pt x="2946" y="1597"/>
                      </a:lnTo>
                      <a:lnTo>
                        <a:pt x="2795" y="1608"/>
                      </a:lnTo>
                      <a:lnTo>
                        <a:pt x="2603" y="1608"/>
                      </a:lnTo>
                      <a:lnTo>
                        <a:pt x="2389" y="1591"/>
                      </a:lnTo>
                      <a:lnTo>
                        <a:pt x="2175" y="1564"/>
                      </a:lnTo>
                      <a:lnTo>
                        <a:pt x="1959" y="1528"/>
                      </a:lnTo>
                      <a:lnTo>
                        <a:pt x="1707" y="1466"/>
                      </a:lnTo>
                      <a:lnTo>
                        <a:pt x="1503" y="1409"/>
                      </a:lnTo>
                      <a:lnTo>
                        <a:pt x="1319" y="1347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160"/>
                <p:cNvSpPr>
                  <a:spLocks/>
                </p:cNvSpPr>
                <p:nvPr/>
              </p:nvSpPr>
              <p:spPr bwMode="auto">
                <a:xfrm>
                  <a:off x="2133" y="1304"/>
                  <a:ext cx="2120" cy="1991"/>
                </a:xfrm>
                <a:custGeom>
                  <a:avLst/>
                  <a:gdLst/>
                  <a:ahLst/>
                  <a:cxnLst>
                    <a:cxn ang="0">
                      <a:pos x="127" y="68"/>
                    </a:cxn>
                    <a:cxn ang="0">
                      <a:pos x="185" y="34"/>
                    </a:cxn>
                    <a:cxn ang="0">
                      <a:pos x="259" y="12"/>
                    </a:cxn>
                    <a:cxn ang="0">
                      <a:pos x="339" y="0"/>
                    </a:cxn>
                    <a:cxn ang="0">
                      <a:pos x="435" y="1"/>
                    </a:cxn>
                    <a:cxn ang="0">
                      <a:pos x="521" y="12"/>
                    </a:cxn>
                    <a:cxn ang="0">
                      <a:pos x="617" y="34"/>
                    </a:cxn>
                    <a:cxn ang="0">
                      <a:pos x="721" y="63"/>
                    </a:cxn>
                    <a:cxn ang="0">
                      <a:pos x="846" y="113"/>
                    </a:cxn>
                    <a:cxn ang="0">
                      <a:pos x="1005" y="198"/>
                    </a:cxn>
                    <a:cxn ang="0">
                      <a:pos x="1144" y="285"/>
                    </a:cxn>
                    <a:cxn ang="0">
                      <a:pos x="1304" y="397"/>
                    </a:cxn>
                    <a:cxn ang="0">
                      <a:pos x="1436" y="506"/>
                    </a:cxn>
                    <a:cxn ang="0">
                      <a:pos x="1608" y="665"/>
                    </a:cxn>
                    <a:cxn ang="0">
                      <a:pos x="1720" y="792"/>
                    </a:cxn>
                    <a:cxn ang="0">
                      <a:pos x="1829" y="939"/>
                    </a:cxn>
                    <a:cxn ang="0">
                      <a:pos x="1949" y="1119"/>
                    </a:cxn>
                    <a:cxn ang="0">
                      <a:pos x="2040" y="1296"/>
                    </a:cxn>
                    <a:cxn ang="0">
                      <a:pos x="2081" y="1404"/>
                    </a:cxn>
                    <a:cxn ang="0">
                      <a:pos x="2108" y="1525"/>
                    </a:cxn>
                    <a:cxn ang="0">
                      <a:pos x="2120" y="1608"/>
                    </a:cxn>
                    <a:cxn ang="0">
                      <a:pos x="2116" y="1677"/>
                    </a:cxn>
                    <a:cxn ang="0">
                      <a:pos x="2099" y="1755"/>
                    </a:cxn>
                    <a:cxn ang="0">
                      <a:pos x="2073" y="1822"/>
                    </a:cxn>
                    <a:cxn ang="0">
                      <a:pos x="2033" y="1875"/>
                    </a:cxn>
                    <a:cxn ang="0">
                      <a:pos x="1985" y="1919"/>
                    </a:cxn>
                    <a:cxn ang="0">
                      <a:pos x="1922" y="1959"/>
                    </a:cxn>
                    <a:cxn ang="0">
                      <a:pos x="1852" y="1979"/>
                    </a:cxn>
                    <a:cxn ang="0">
                      <a:pos x="1774" y="1991"/>
                    </a:cxn>
                    <a:cxn ang="0">
                      <a:pos x="1681" y="1991"/>
                    </a:cxn>
                    <a:cxn ang="0">
                      <a:pos x="1586" y="1976"/>
                    </a:cxn>
                    <a:cxn ang="0">
                      <a:pos x="1482" y="1950"/>
                    </a:cxn>
                    <a:cxn ang="0">
                      <a:pos x="1384" y="1919"/>
                    </a:cxn>
                    <a:cxn ang="0">
                      <a:pos x="1265" y="1871"/>
                    </a:cxn>
                    <a:cxn ang="0">
                      <a:pos x="1120" y="1796"/>
                    </a:cxn>
                    <a:cxn ang="0">
                      <a:pos x="976" y="1702"/>
                    </a:cxn>
                    <a:cxn ang="0">
                      <a:pos x="789" y="1573"/>
                    </a:cxn>
                    <a:cxn ang="0">
                      <a:pos x="650" y="1454"/>
                    </a:cxn>
                    <a:cxn ang="0">
                      <a:pos x="501" y="1317"/>
                    </a:cxn>
                    <a:cxn ang="0">
                      <a:pos x="369" y="1160"/>
                    </a:cxn>
                    <a:cxn ang="0">
                      <a:pos x="256" y="1010"/>
                    </a:cxn>
                    <a:cxn ang="0">
                      <a:pos x="163" y="868"/>
                    </a:cxn>
                    <a:cxn ang="0">
                      <a:pos x="111" y="765"/>
                    </a:cxn>
                    <a:cxn ang="0">
                      <a:pos x="65" y="675"/>
                    </a:cxn>
                    <a:cxn ang="0">
                      <a:pos x="32" y="571"/>
                    </a:cxn>
                    <a:cxn ang="0">
                      <a:pos x="11" y="494"/>
                    </a:cxn>
                    <a:cxn ang="0">
                      <a:pos x="0" y="414"/>
                    </a:cxn>
                    <a:cxn ang="0">
                      <a:pos x="0" y="348"/>
                    </a:cxn>
                    <a:cxn ang="0">
                      <a:pos x="4" y="281"/>
                    </a:cxn>
                    <a:cxn ang="0">
                      <a:pos x="17" y="210"/>
                    </a:cxn>
                    <a:cxn ang="0">
                      <a:pos x="43" y="160"/>
                    </a:cxn>
                    <a:cxn ang="0">
                      <a:pos x="83" y="110"/>
                    </a:cxn>
                    <a:cxn ang="0">
                      <a:pos x="127" y="68"/>
                    </a:cxn>
                  </a:cxnLst>
                  <a:rect l="0" t="0" r="r" b="b"/>
                  <a:pathLst>
                    <a:path w="2120" h="1991">
                      <a:moveTo>
                        <a:pt x="127" y="68"/>
                      </a:moveTo>
                      <a:lnTo>
                        <a:pt x="185" y="34"/>
                      </a:lnTo>
                      <a:lnTo>
                        <a:pt x="259" y="12"/>
                      </a:lnTo>
                      <a:lnTo>
                        <a:pt x="339" y="0"/>
                      </a:lnTo>
                      <a:lnTo>
                        <a:pt x="435" y="1"/>
                      </a:lnTo>
                      <a:lnTo>
                        <a:pt x="521" y="12"/>
                      </a:lnTo>
                      <a:lnTo>
                        <a:pt x="617" y="34"/>
                      </a:lnTo>
                      <a:lnTo>
                        <a:pt x="721" y="63"/>
                      </a:lnTo>
                      <a:lnTo>
                        <a:pt x="846" y="113"/>
                      </a:lnTo>
                      <a:lnTo>
                        <a:pt x="1005" y="198"/>
                      </a:lnTo>
                      <a:lnTo>
                        <a:pt x="1144" y="285"/>
                      </a:lnTo>
                      <a:lnTo>
                        <a:pt x="1304" y="397"/>
                      </a:lnTo>
                      <a:lnTo>
                        <a:pt x="1436" y="506"/>
                      </a:lnTo>
                      <a:lnTo>
                        <a:pt x="1608" y="665"/>
                      </a:lnTo>
                      <a:lnTo>
                        <a:pt x="1720" y="792"/>
                      </a:lnTo>
                      <a:lnTo>
                        <a:pt x="1829" y="939"/>
                      </a:lnTo>
                      <a:lnTo>
                        <a:pt x="1949" y="1119"/>
                      </a:lnTo>
                      <a:lnTo>
                        <a:pt x="2040" y="1296"/>
                      </a:lnTo>
                      <a:lnTo>
                        <a:pt x="2081" y="1404"/>
                      </a:lnTo>
                      <a:lnTo>
                        <a:pt x="2108" y="1525"/>
                      </a:lnTo>
                      <a:lnTo>
                        <a:pt x="2120" y="1608"/>
                      </a:lnTo>
                      <a:lnTo>
                        <a:pt x="2116" y="1677"/>
                      </a:lnTo>
                      <a:lnTo>
                        <a:pt x="2099" y="1755"/>
                      </a:lnTo>
                      <a:lnTo>
                        <a:pt x="2073" y="1822"/>
                      </a:lnTo>
                      <a:lnTo>
                        <a:pt x="2033" y="1875"/>
                      </a:lnTo>
                      <a:lnTo>
                        <a:pt x="1985" y="1919"/>
                      </a:lnTo>
                      <a:lnTo>
                        <a:pt x="1922" y="1959"/>
                      </a:lnTo>
                      <a:lnTo>
                        <a:pt x="1852" y="1979"/>
                      </a:lnTo>
                      <a:lnTo>
                        <a:pt x="1774" y="1991"/>
                      </a:lnTo>
                      <a:lnTo>
                        <a:pt x="1681" y="1991"/>
                      </a:lnTo>
                      <a:lnTo>
                        <a:pt x="1586" y="1976"/>
                      </a:lnTo>
                      <a:lnTo>
                        <a:pt x="1482" y="1950"/>
                      </a:lnTo>
                      <a:lnTo>
                        <a:pt x="1384" y="1919"/>
                      </a:lnTo>
                      <a:lnTo>
                        <a:pt x="1265" y="1871"/>
                      </a:lnTo>
                      <a:lnTo>
                        <a:pt x="1120" y="1796"/>
                      </a:lnTo>
                      <a:lnTo>
                        <a:pt x="976" y="1702"/>
                      </a:lnTo>
                      <a:lnTo>
                        <a:pt x="789" y="1573"/>
                      </a:lnTo>
                      <a:lnTo>
                        <a:pt x="650" y="1454"/>
                      </a:lnTo>
                      <a:lnTo>
                        <a:pt x="501" y="1317"/>
                      </a:lnTo>
                      <a:lnTo>
                        <a:pt x="369" y="1160"/>
                      </a:lnTo>
                      <a:lnTo>
                        <a:pt x="256" y="1010"/>
                      </a:lnTo>
                      <a:lnTo>
                        <a:pt x="163" y="868"/>
                      </a:lnTo>
                      <a:lnTo>
                        <a:pt x="111" y="765"/>
                      </a:lnTo>
                      <a:lnTo>
                        <a:pt x="65" y="675"/>
                      </a:lnTo>
                      <a:lnTo>
                        <a:pt x="32" y="571"/>
                      </a:lnTo>
                      <a:lnTo>
                        <a:pt x="11" y="494"/>
                      </a:lnTo>
                      <a:lnTo>
                        <a:pt x="0" y="414"/>
                      </a:lnTo>
                      <a:lnTo>
                        <a:pt x="0" y="348"/>
                      </a:lnTo>
                      <a:lnTo>
                        <a:pt x="4" y="281"/>
                      </a:lnTo>
                      <a:lnTo>
                        <a:pt x="17" y="210"/>
                      </a:lnTo>
                      <a:lnTo>
                        <a:pt x="43" y="160"/>
                      </a:lnTo>
                      <a:lnTo>
                        <a:pt x="83" y="110"/>
                      </a:lnTo>
                      <a:lnTo>
                        <a:pt x="127" y="68"/>
                      </a:lnTo>
                    </a:path>
                  </a:pathLst>
                </a:custGeom>
                <a:noFill/>
                <a:ln w="17463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161"/>
                <p:cNvSpPr>
                  <a:spLocks/>
                </p:cNvSpPr>
                <p:nvPr/>
              </p:nvSpPr>
              <p:spPr bwMode="auto">
                <a:xfrm>
                  <a:off x="1309" y="1200"/>
                  <a:ext cx="3455" cy="2116"/>
                </a:xfrm>
                <a:custGeom>
                  <a:avLst/>
                  <a:gdLst/>
                  <a:ahLst/>
                  <a:cxnLst>
                    <a:cxn ang="0">
                      <a:pos x="0" y="1630"/>
                    </a:cxn>
                    <a:cxn ang="0">
                      <a:pos x="19" y="1497"/>
                    </a:cxn>
                    <a:cxn ang="0">
                      <a:pos x="76" y="1359"/>
                    </a:cxn>
                    <a:cxn ang="0">
                      <a:pos x="252" y="1096"/>
                    </a:cxn>
                    <a:cxn ang="0">
                      <a:pos x="514" y="846"/>
                    </a:cxn>
                    <a:cxn ang="0">
                      <a:pos x="830" y="612"/>
                    </a:cxn>
                    <a:cxn ang="0">
                      <a:pos x="1320" y="341"/>
                    </a:cxn>
                    <a:cxn ang="0">
                      <a:pos x="1791" y="156"/>
                    </a:cxn>
                    <a:cxn ang="0">
                      <a:pos x="2399" y="14"/>
                    </a:cxn>
                    <a:cxn ang="0">
                      <a:pos x="2685" y="0"/>
                    </a:cxn>
                    <a:cxn ang="0">
                      <a:pos x="2930" y="14"/>
                    </a:cxn>
                    <a:cxn ang="0">
                      <a:pos x="3159" y="75"/>
                    </a:cxn>
                    <a:cxn ang="0">
                      <a:pos x="3354" y="202"/>
                    </a:cxn>
                    <a:cxn ang="0">
                      <a:pos x="3423" y="306"/>
                    </a:cxn>
                    <a:cxn ang="0">
                      <a:pos x="3452" y="425"/>
                    </a:cxn>
                    <a:cxn ang="0">
                      <a:pos x="3455" y="527"/>
                    </a:cxn>
                    <a:cxn ang="0">
                      <a:pos x="3406" y="704"/>
                    </a:cxn>
                    <a:cxn ang="0">
                      <a:pos x="3309" y="883"/>
                    </a:cxn>
                    <a:cxn ang="0">
                      <a:pos x="3190" y="1033"/>
                    </a:cxn>
                    <a:cxn ang="0">
                      <a:pos x="2956" y="1262"/>
                    </a:cxn>
                    <a:cxn ang="0">
                      <a:pos x="2677" y="1471"/>
                    </a:cxn>
                    <a:cxn ang="0">
                      <a:pos x="2315" y="1684"/>
                    </a:cxn>
                    <a:cxn ang="0">
                      <a:pos x="1941" y="1855"/>
                    </a:cxn>
                    <a:cxn ang="0">
                      <a:pos x="1515" y="2001"/>
                    </a:cxn>
                    <a:cxn ang="0">
                      <a:pos x="1122" y="2085"/>
                    </a:cxn>
                    <a:cxn ang="0">
                      <a:pos x="797" y="2116"/>
                    </a:cxn>
                    <a:cxn ang="0">
                      <a:pos x="581" y="2102"/>
                    </a:cxn>
                    <a:cxn ang="0">
                      <a:pos x="415" y="2075"/>
                    </a:cxn>
                    <a:cxn ang="0">
                      <a:pos x="252" y="2018"/>
                    </a:cxn>
                    <a:cxn ang="0">
                      <a:pos x="131" y="1933"/>
                    </a:cxn>
                    <a:cxn ang="0">
                      <a:pos x="34" y="1814"/>
                    </a:cxn>
                    <a:cxn ang="0">
                      <a:pos x="0" y="1688"/>
                    </a:cxn>
                  </a:cxnLst>
                  <a:rect l="0" t="0" r="r" b="b"/>
                  <a:pathLst>
                    <a:path w="3455" h="2116">
                      <a:moveTo>
                        <a:pt x="0" y="1688"/>
                      </a:moveTo>
                      <a:lnTo>
                        <a:pt x="0" y="1630"/>
                      </a:lnTo>
                      <a:lnTo>
                        <a:pt x="6" y="1559"/>
                      </a:lnTo>
                      <a:lnTo>
                        <a:pt x="19" y="1497"/>
                      </a:lnTo>
                      <a:lnTo>
                        <a:pt x="42" y="1433"/>
                      </a:lnTo>
                      <a:lnTo>
                        <a:pt x="76" y="1359"/>
                      </a:lnTo>
                      <a:lnTo>
                        <a:pt x="148" y="1230"/>
                      </a:lnTo>
                      <a:lnTo>
                        <a:pt x="252" y="1096"/>
                      </a:lnTo>
                      <a:lnTo>
                        <a:pt x="384" y="962"/>
                      </a:lnTo>
                      <a:lnTo>
                        <a:pt x="514" y="846"/>
                      </a:lnTo>
                      <a:lnTo>
                        <a:pt x="683" y="714"/>
                      </a:lnTo>
                      <a:lnTo>
                        <a:pt x="830" y="612"/>
                      </a:lnTo>
                      <a:lnTo>
                        <a:pt x="1087" y="460"/>
                      </a:lnTo>
                      <a:lnTo>
                        <a:pt x="1320" y="341"/>
                      </a:lnTo>
                      <a:lnTo>
                        <a:pt x="1594" y="225"/>
                      </a:lnTo>
                      <a:lnTo>
                        <a:pt x="1791" y="156"/>
                      </a:lnTo>
                      <a:lnTo>
                        <a:pt x="2064" y="77"/>
                      </a:lnTo>
                      <a:lnTo>
                        <a:pt x="2399" y="14"/>
                      </a:lnTo>
                      <a:lnTo>
                        <a:pt x="2540" y="2"/>
                      </a:lnTo>
                      <a:lnTo>
                        <a:pt x="2685" y="0"/>
                      </a:lnTo>
                      <a:lnTo>
                        <a:pt x="2813" y="1"/>
                      </a:lnTo>
                      <a:lnTo>
                        <a:pt x="2930" y="14"/>
                      </a:lnTo>
                      <a:lnTo>
                        <a:pt x="3043" y="38"/>
                      </a:lnTo>
                      <a:lnTo>
                        <a:pt x="3159" y="75"/>
                      </a:lnTo>
                      <a:lnTo>
                        <a:pt x="3268" y="134"/>
                      </a:lnTo>
                      <a:lnTo>
                        <a:pt x="3354" y="202"/>
                      </a:lnTo>
                      <a:lnTo>
                        <a:pt x="3396" y="252"/>
                      </a:lnTo>
                      <a:lnTo>
                        <a:pt x="3423" y="306"/>
                      </a:lnTo>
                      <a:lnTo>
                        <a:pt x="3441" y="362"/>
                      </a:lnTo>
                      <a:lnTo>
                        <a:pt x="3452" y="425"/>
                      </a:lnTo>
                      <a:lnTo>
                        <a:pt x="3455" y="475"/>
                      </a:lnTo>
                      <a:lnTo>
                        <a:pt x="3455" y="527"/>
                      </a:lnTo>
                      <a:lnTo>
                        <a:pt x="3439" y="612"/>
                      </a:lnTo>
                      <a:lnTo>
                        <a:pt x="3406" y="704"/>
                      </a:lnTo>
                      <a:lnTo>
                        <a:pt x="3363" y="794"/>
                      </a:lnTo>
                      <a:lnTo>
                        <a:pt x="3309" y="883"/>
                      </a:lnTo>
                      <a:lnTo>
                        <a:pt x="3252" y="955"/>
                      </a:lnTo>
                      <a:lnTo>
                        <a:pt x="3190" y="1033"/>
                      </a:lnTo>
                      <a:lnTo>
                        <a:pt x="3105" y="1130"/>
                      </a:lnTo>
                      <a:lnTo>
                        <a:pt x="2956" y="1262"/>
                      </a:lnTo>
                      <a:lnTo>
                        <a:pt x="2814" y="1373"/>
                      </a:lnTo>
                      <a:lnTo>
                        <a:pt x="2677" y="1471"/>
                      </a:lnTo>
                      <a:lnTo>
                        <a:pt x="2493" y="1585"/>
                      </a:lnTo>
                      <a:lnTo>
                        <a:pt x="2315" y="1684"/>
                      </a:lnTo>
                      <a:lnTo>
                        <a:pt x="2128" y="1773"/>
                      </a:lnTo>
                      <a:lnTo>
                        <a:pt x="1941" y="1855"/>
                      </a:lnTo>
                      <a:lnTo>
                        <a:pt x="1765" y="1921"/>
                      </a:lnTo>
                      <a:lnTo>
                        <a:pt x="1515" y="2001"/>
                      </a:lnTo>
                      <a:lnTo>
                        <a:pt x="1291" y="2054"/>
                      </a:lnTo>
                      <a:lnTo>
                        <a:pt x="1122" y="2085"/>
                      </a:lnTo>
                      <a:lnTo>
                        <a:pt x="932" y="2105"/>
                      </a:lnTo>
                      <a:lnTo>
                        <a:pt x="797" y="2116"/>
                      </a:lnTo>
                      <a:lnTo>
                        <a:pt x="683" y="2116"/>
                      </a:lnTo>
                      <a:lnTo>
                        <a:pt x="581" y="2102"/>
                      </a:lnTo>
                      <a:lnTo>
                        <a:pt x="494" y="2092"/>
                      </a:lnTo>
                      <a:lnTo>
                        <a:pt x="415" y="2075"/>
                      </a:lnTo>
                      <a:lnTo>
                        <a:pt x="325" y="2046"/>
                      </a:lnTo>
                      <a:lnTo>
                        <a:pt x="252" y="2018"/>
                      </a:lnTo>
                      <a:lnTo>
                        <a:pt x="188" y="1979"/>
                      </a:lnTo>
                      <a:lnTo>
                        <a:pt x="131" y="1933"/>
                      </a:lnTo>
                      <a:lnTo>
                        <a:pt x="81" y="1883"/>
                      </a:lnTo>
                      <a:lnTo>
                        <a:pt x="34" y="1814"/>
                      </a:lnTo>
                      <a:lnTo>
                        <a:pt x="14" y="1751"/>
                      </a:lnTo>
                      <a:lnTo>
                        <a:pt x="0" y="1688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162"/>
                <p:cNvSpPr>
                  <a:spLocks/>
                </p:cNvSpPr>
                <p:nvPr/>
              </p:nvSpPr>
              <p:spPr bwMode="auto">
                <a:xfrm>
                  <a:off x="2137" y="593"/>
                  <a:ext cx="1887" cy="3475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477" y="28"/>
                    </a:cxn>
                    <a:cxn ang="0">
                      <a:pos x="626" y="108"/>
                    </a:cxn>
                    <a:cxn ang="0">
                      <a:pos x="837" y="286"/>
                    </a:cxn>
                    <a:cxn ang="0">
                      <a:pos x="989" y="454"/>
                    </a:cxn>
                    <a:cxn ang="0">
                      <a:pos x="1165" y="698"/>
                    </a:cxn>
                    <a:cxn ang="0">
                      <a:pos x="1326" y="965"/>
                    </a:cxn>
                    <a:cxn ang="0">
                      <a:pos x="1490" y="1300"/>
                    </a:cxn>
                    <a:cxn ang="0">
                      <a:pos x="1594" y="1541"/>
                    </a:cxn>
                    <a:cxn ang="0">
                      <a:pos x="1688" y="1798"/>
                    </a:cxn>
                    <a:cxn ang="0">
                      <a:pos x="1773" y="2083"/>
                    </a:cxn>
                    <a:cxn ang="0">
                      <a:pos x="1844" y="2390"/>
                    </a:cxn>
                    <a:cxn ang="0">
                      <a:pos x="1882" y="2669"/>
                    </a:cxn>
                    <a:cxn ang="0">
                      <a:pos x="1877" y="2998"/>
                    </a:cxn>
                    <a:cxn ang="0">
                      <a:pos x="1832" y="3219"/>
                    </a:cxn>
                    <a:cxn ang="0">
                      <a:pos x="1769" y="3362"/>
                    </a:cxn>
                    <a:cxn ang="0">
                      <a:pos x="1685" y="3441"/>
                    </a:cxn>
                    <a:cxn ang="0">
                      <a:pos x="1546" y="3475"/>
                    </a:cxn>
                    <a:cxn ang="0">
                      <a:pos x="1399" y="3442"/>
                    </a:cxn>
                    <a:cxn ang="0">
                      <a:pos x="1233" y="3356"/>
                    </a:cxn>
                    <a:cxn ang="0">
                      <a:pos x="1053" y="3202"/>
                    </a:cxn>
                    <a:cxn ang="0">
                      <a:pos x="896" y="3024"/>
                    </a:cxn>
                    <a:cxn ang="0">
                      <a:pos x="759" y="2840"/>
                    </a:cxn>
                    <a:cxn ang="0">
                      <a:pos x="626" y="2630"/>
                    </a:cxn>
                    <a:cxn ang="0">
                      <a:pos x="496" y="2391"/>
                    </a:cxn>
                    <a:cxn ang="0">
                      <a:pos x="364" y="2115"/>
                    </a:cxn>
                    <a:cxn ang="0">
                      <a:pos x="233" y="1783"/>
                    </a:cxn>
                    <a:cxn ang="0">
                      <a:pos x="100" y="1344"/>
                    </a:cxn>
                    <a:cxn ang="0">
                      <a:pos x="35" y="1021"/>
                    </a:cxn>
                    <a:cxn ang="0">
                      <a:pos x="1" y="705"/>
                    </a:cxn>
                    <a:cxn ang="0">
                      <a:pos x="10" y="467"/>
                    </a:cxn>
                    <a:cxn ang="0">
                      <a:pos x="40" y="286"/>
                    </a:cxn>
                    <a:cxn ang="0">
                      <a:pos x="101" y="153"/>
                    </a:cxn>
                    <a:cxn ang="0">
                      <a:pos x="189" y="50"/>
                    </a:cxn>
                  </a:cxnLst>
                  <a:rect l="0" t="0" r="r" b="b"/>
                  <a:pathLst>
                    <a:path w="1887" h="3475">
                      <a:moveTo>
                        <a:pt x="250" y="12"/>
                      </a:moveTo>
                      <a:lnTo>
                        <a:pt x="325" y="0"/>
                      </a:lnTo>
                      <a:lnTo>
                        <a:pt x="404" y="7"/>
                      </a:lnTo>
                      <a:lnTo>
                        <a:pt x="477" y="28"/>
                      </a:lnTo>
                      <a:lnTo>
                        <a:pt x="543" y="55"/>
                      </a:lnTo>
                      <a:lnTo>
                        <a:pt x="626" y="108"/>
                      </a:lnTo>
                      <a:lnTo>
                        <a:pt x="739" y="194"/>
                      </a:lnTo>
                      <a:lnTo>
                        <a:pt x="837" y="286"/>
                      </a:lnTo>
                      <a:lnTo>
                        <a:pt x="913" y="366"/>
                      </a:lnTo>
                      <a:lnTo>
                        <a:pt x="989" y="454"/>
                      </a:lnTo>
                      <a:lnTo>
                        <a:pt x="1078" y="565"/>
                      </a:lnTo>
                      <a:lnTo>
                        <a:pt x="1165" y="698"/>
                      </a:lnTo>
                      <a:lnTo>
                        <a:pt x="1244" y="823"/>
                      </a:lnTo>
                      <a:lnTo>
                        <a:pt x="1326" y="965"/>
                      </a:lnTo>
                      <a:lnTo>
                        <a:pt x="1423" y="1146"/>
                      </a:lnTo>
                      <a:lnTo>
                        <a:pt x="1490" y="1300"/>
                      </a:lnTo>
                      <a:lnTo>
                        <a:pt x="1552" y="1442"/>
                      </a:lnTo>
                      <a:lnTo>
                        <a:pt x="1594" y="1541"/>
                      </a:lnTo>
                      <a:lnTo>
                        <a:pt x="1637" y="1655"/>
                      </a:lnTo>
                      <a:lnTo>
                        <a:pt x="1688" y="1798"/>
                      </a:lnTo>
                      <a:lnTo>
                        <a:pt x="1728" y="1925"/>
                      </a:lnTo>
                      <a:lnTo>
                        <a:pt x="1773" y="2083"/>
                      </a:lnTo>
                      <a:lnTo>
                        <a:pt x="1815" y="2252"/>
                      </a:lnTo>
                      <a:lnTo>
                        <a:pt x="1844" y="2390"/>
                      </a:lnTo>
                      <a:lnTo>
                        <a:pt x="1870" y="2534"/>
                      </a:lnTo>
                      <a:lnTo>
                        <a:pt x="1882" y="2669"/>
                      </a:lnTo>
                      <a:lnTo>
                        <a:pt x="1887" y="2823"/>
                      </a:lnTo>
                      <a:lnTo>
                        <a:pt x="1877" y="2998"/>
                      </a:lnTo>
                      <a:lnTo>
                        <a:pt x="1857" y="3124"/>
                      </a:lnTo>
                      <a:lnTo>
                        <a:pt x="1832" y="3219"/>
                      </a:lnTo>
                      <a:lnTo>
                        <a:pt x="1803" y="3300"/>
                      </a:lnTo>
                      <a:lnTo>
                        <a:pt x="1769" y="3362"/>
                      </a:lnTo>
                      <a:lnTo>
                        <a:pt x="1733" y="3403"/>
                      </a:lnTo>
                      <a:lnTo>
                        <a:pt x="1685" y="3441"/>
                      </a:lnTo>
                      <a:lnTo>
                        <a:pt x="1613" y="3463"/>
                      </a:lnTo>
                      <a:lnTo>
                        <a:pt x="1546" y="3475"/>
                      </a:lnTo>
                      <a:lnTo>
                        <a:pt x="1469" y="3463"/>
                      </a:lnTo>
                      <a:lnTo>
                        <a:pt x="1399" y="3442"/>
                      </a:lnTo>
                      <a:lnTo>
                        <a:pt x="1313" y="3406"/>
                      </a:lnTo>
                      <a:lnTo>
                        <a:pt x="1233" y="3356"/>
                      </a:lnTo>
                      <a:lnTo>
                        <a:pt x="1134" y="3278"/>
                      </a:lnTo>
                      <a:lnTo>
                        <a:pt x="1053" y="3202"/>
                      </a:lnTo>
                      <a:lnTo>
                        <a:pt x="979" y="3124"/>
                      </a:lnTo>
                      <a:lnTo>
                        <a:pt x="896" y="3024"/>
                      </a:lnTo>
                      <a:lnTo>
                        <a:pt x="824" y="2932"/>
                      </a:lnTo>
                      <a:lnTo>
                        <a:pt x="759" y="2840"/>
                      </a:lnTo>
                      <a:lnTo>
                        <a:pt x="684" y="2729"/>
                      </a:lnTo>
                      <a:lnTo>
                        <a:pt x="626" y="2630"/>
                      </a:lnTo>
                      <a:lnTo>
                        <a:pt x="568" y="2528"/>
                      </a:lnTo>
                      <a:lnTo>
                        <a:pt x="496" y="2391"/>
                      </a:lnTo>
                      <a:lnTo>
                        <a:pt x="423" y="2254"/>
                      </a:lnTo>
                      <a:lnTo>
                        <a:pt x="364" y="2115"/>
                      </a:lnTo>
                      <a:lnTo>
                        <a:pt x="292" y="1948"/>
                      </a:lnTo>
                      <a:lnTo>
                        <a:pt x="233" y="1783"/>
                      </a:lnTo>
                      <a:lnTo>
                        <a:pt x="176" y="1617"/>
                      </a:lnTo>
                      <a:lnTo>
                        <a:pt x="100" y="1344"/>
                      </a:lnTo>
                      <a:lnTo>
                        <a:pt x="61" y="1183"/>
                      </a:lnTo>
                      <a:lnTo>
                        <a:pt x="35" y="1021"/>
                      </a:lnTo>
                      <a:lnTo>
                        <a:pt x="17" y="867"/>
                      </a:lnTo>
                      <a:lnTo>
                        <a:pt x="1" y="705"/>
                      </a:lnTo>
                      <a:lnTo>
                        <a:pt x="0" y="588"/>
                      </a:lnTo>
                      <a:lnTo>
                        <a:pt x="10" y="467"/>
                      </a:lnTo>
                      <a:lnTo>
                        <a:pt x="22" y="363"/>
                      </a:lnTo>
                      <a:lnTo>
                        <a:pt x="40" y="286"/>
                      </a:lnTo>
                      <a:lnTo>
                        <a:pt x="68" y="215"/>
                      </a:lnTo>
                      <a:lnTo>
                        <a:pt x="101" y="153"/>
                      </a:lnTo>
                      <a:lnTo>
                        <a:pt x="138" y="103"/>
                      </a:lnTo>
                      <a:lnTo>
                        <a:pt x="189" y="50"/>
                      </a:lnTo>
                      <a:lnTo>
                        <a:pt x="250" y="12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163"/>
                <p:cNvSpPr>
                  <a:spLocks/>
                </p:cNvSpPr>
                <p:nvPr/>
              </p:nvSpPr>
              <p:spPr bwMode="auto">
                <a:xfrm>
                  <a:off x="1320" y="1487"/>
                  <a:ext cx="2237" cy="1364"/>
                </a:xfrm>
                <a:custGeom>
                  <a:avLst/>
                  <a:gdLst/>
                  <a:ahLst/>
                  <a:cxnLst>
                    <a:cxn ang="0">
                      <a:pos x="1342" y="1364"/>
                    </a:cxn>
                    <a:cxn ang="0">
                      <a:pos x="1168" y="1297"/>
                    </a:cxn>
                    <a:cxn ang="0">
                      <a:pos x="996" y="1222"/>
                    </a:cxn>
                    <a:cxn ang="0">
                      <a:pos x="786" y="1125"/>
                    </a:cxn>
                    <a:cxn ang="0">
                      <a:pos x="614" y="1029"/>
                    </a:cxn>
                    <a:cxn ang="0">
                      <a:pos x="444" y="921"/>
                    </a:cxn>
                    <a:cxn ang="0">
                      <a:pos x="257" y="779"/>
                    </a:cxn>
                    <a:cxn ang="0">
                      <a:pos x="198" y="722"/>
                    </a:cxn>
                    <a:cxn ang="0">
                      <a:pos x="132" y="654"/>
                    </a:cxn>
                    <a:cxn ang="0">
                      <a:pos x="86" y="590"/>
                    </a:cxn>
                    <a:cxn ang="0">
                      <a:pos x="44" y="522"/>
                    </a:cxn>
                    <a:cxn ang="0">
                      <a:pos x="16" y="460"/>
                    </a:cxn>
                    <a:cxn ang="0">
                      <a:pos x="6" y="405"/>
                    </a:cxn>
                    <a:cxn ang="0">
                      <a:pos x="0" y="351"/>
                    </a:cxn>
                    <a:cxn ang="0">
                      <a:pos x="11" y="302"/>
                    </a:cxn>
                    <a:cxn ang="0">
                      <a:pos x="28" y="257"/>
                    </a:cxn>
                    <a:cxn ang="0">
                      <a:pos x="58" y="211"/>
                    </a:cxn>
                    <a:cxn ang="0">
                      <a:pos x="98" y="171"/>
                    </a:cxn>
                    <a:cxn ang="0">
                      <a:pos x="143" y="135"/>
                    </a:cxn>
                    <a:cxn ang="0">
                      <a:pos x="212" y="98"/>
                    </a:cxn>
                    <a:cxn ang="0">
                      <a:pos x="298" y="64"/>
                    </a:cxn>
                    <a:cxn ang="0">
                      <a:pos x="399" y="36"/>
                    </a:cxn>
                    <a:cxn ang="0">
                      <a:pos x="501" y="21"/>
                    </a:cxn>
                    <a:cxn ang="0">
                      <a:pos x="672" y="5"/>
                    </a:cxn>
                    <a:cxn ang="0">
                      <a:pos x="819" y="0"/>
                    </a:cxn>
                    <a:cxn ang="0">
                      <a:pos x="990" y="5"/>
                    </a:cxn>
                    <a:cxn ang="0">
                      <a:pos x="1190" y="27"/>
                    </a:cxn>
                    <a:cxn ang="0">
                      <a:pos x="1372" y="61"/>
                    </a:cxn>
                    <a:cxn ang="0">
                      <a:pos x="1588" y="102"/>
                    </a:cxn>
                    <a:cxn ang="0">
                      <a:pos x="1759" y="142"/>
                    </a:cxn>
                    <a:cxn ang="0">
                      <a:pos x="1918" y="192"/>
                    </a:cxn>
                    <a:cxn ang="0">
                      <a:pos x="2067" y="239"/>
                    </a:cxn>
                    <a:cxn ang="0">
                      <a:pos x="2237" y="294"/>
                    </a:cxn>
                    <a:cxn ang="0">
                      <a:pos x="2197" y="279"/>
                    </a:cxn>
                  </a:cxnLst>
                  <a:rect l="0" t="0" r="r" b="b"/>
                  <a:pathLst>
                    <a:path w="2237" h="1364">
                      <a:moveTo>
                        <a:pt x="1342" y="1364"/>
                      </a:moveTo>
                      <a:lnTo>
                        <a:pt x="1168" y="1297"/>
                      </a:lnTo>
                      <a:lnTo>
                        <a:pt x="996" y="1222"/>
                      </a:lnTo>
                      <a:lnTo>
                        <a:pt x="786" y="1125"/>
                      </a:lnTo>
                      <a:lnTo>
                        <a:pt x="614" y="1029"/>
                      </a:lnTo>
                      <a:lnTo>
                        <a:pt x="444" y="921"/>
                      </a:lnTo>
                      <a:lnTo>
                        <a:pt x="257" y="779"/>
                      </a:lnTo>
                      <a:lnTo>
                        <a:pt x="198" y="722"/>
                      </a:lnTo>
                      <a:lnTo>
                        <a:pt x="132" y="654"/>
                      </a:lnTo>
                      <a:lnTo>
                        <a:pt x="86" y="590"/>
                      </a:lnTo>
                      <a:lnTo>
                        <a:pt x="44" y="522"/>
                      </a:lnTo>
                      <a:lnTo>
                        <a:pt x="16" y="460"/>
                      </a:lnTo>
                      <a:lnTo>
                        <a:pt x="6" y="405"/>
                      </a:lnTo>
                      <a:lnTo>
                        <a:pt x="0" y="351"/>
                      </a:lnTo>
                      <a:lnTo>
                        <a:pt x="11" y="302"/>
                      </a:lnTo>
                      <a:lnTo>
                        <a:pt x="28" y="257"/>
                      </a:lnTo>
                      <a:lnTo>
                        <a:pt x="58" y="211"/>
                      </a:lnTo>
                      <a:lnTo>
                        <a:pt x="98" y="171"/>
                      </a:lnTo>
                      <a:lnTo>
                        <a:pt x="143" y="135"/>
                      </a:lnTo>
                      <a:lnTo>
                        <a:pt x="212" y="98"/>
                      </a:lnTo>
                      <a:lnTo>
                        <a:pt x="298" y="64"/>
                      </a:lnTo>
                      <a:lnTo>
                        <a:pt x="399" y="36"/>
                      </a:lnTo>
                      <a:lnTo>
                        <a:pt x="501" y="21"/>
                      </a:lnTo>
                      <a:lnTo>
                        <a:pt x="672" y="5"/>
                      </a:lnTo>
                      <a:lnTo>
                        <a:pt x="819" y="0"/>
                      </a:lnTo>
                      <a:lnTo>
                        <a:pt x="990" y="5"/>
                      </a:lnTo>
                      <a:lnTo>
                        <a:pt x="1190" y="27"/>
                      </a:lnTo>
                      <a:lnTo>
                        <a:pt x="1372" y="61"/>
                      </a:lnTo>
                      <a:lnTo>
                        <a:pt x="1588" y="102"/>
                      </a:lnTo>
                      <a:lnTo>
                        <a:pt x="1759" y="142"/>
                      </a:lnTo>
                      <a:lnTo>
                        <a:pt x="1918" y="192"/>
                      </a:lnTo>
                      <a:lnTo>
                        <a:pt x="2067" y="239"/>
                      </a:lnTo>
                      <a:lnTo>
                        <a:pt x="2237" y="294"/>
                      </a:lnTo>
                      <a:lnTo>
                        <a:pt x="2197" y="279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164"/>
                <p:cNvSpPr>
                  <a:spLocks/>
                </p:cNvSpPr>
                <p:nvPr/>
              </p:nvSpPr>
              <p:spPr bwMode="auto">
                <a:xfrm>
                  <a:off x="2854" y="1629"/>
                  <a:ext cx="1602" cy="1306"/>
                </a:xfrm>
                <a:custGeom>
                  <a:avLst/>
                  <a:gdLst/>
                  <a:ahLst/>
                  <a:cxnLst>
                    <a:cxn ang="0">
                      <a:pos x="0" y="72"/>
                    </a:cxn>
                    <a:cxn ang="0">
                      <a:pos x="222" y="33"/>
                    </a:cxn>
                    <a:cxn ang="0">
                      <a:pos x="444" y="10"/>
                    </a:cxn>
                    <a:cxn ang="0">
                      <a:pos x="659" y="0"/>
                    </a:cxn>
                    <a:cxn ang="0">
                      <a:pos x="877" y="5"/>
                    </a:cxn>
                    <a:cxn ang="0">
                      <a:pos x="1082" y="27"/>
                    </a:cxn>
                    <a:cxn ang="0">
                      <a:pos x="1207" y="56"/>
                    </a:cxn>
                    <a:cxn ang="0">
                      <a:pos x="1308" y="89"/>
                    </a:cxn>
                    <a:cxn ang="0">
                      <a:pos x="1406" y="142"/>
                    </a:cxn>
                    <a:cxn ang="0">
                      <a:pos x="1468" y="181"/>
                    </a:cxn>
                    <a:cxn ang="0">
                      <a:pos x="1527" y="231"/>
                    </a:cxn>
                    <a:cxn ang="0">
                      <a:pos x="1569" y="289"/>
                    </a:cxn>
                    <a:cxn ang="0">
                      <a:pos x="1594" y="352"/>
                    </a:cxn>
                    <a:cxn ang="0">
                      <a:pos x="1602" y="434"/>
                    </a:cxn>
                    <a:cxn ang="0">
                      <a:pos x="1588" y="527"/>
                    </a:cxn>
                    <a:cxn ang="0">
                      <a:pos x="1555" y="608"/>
                    </a:cxn>
                    <a:cxn ang="0">
                      <a:pos x="1498" y="687"/>
                    </a:cxn>
                    <a:cxn ang="0">
                      <a:pos x="1423" y="762"/>
                    </a:cxn>
                    <a:cxn ang="0">
                      <a:pos x="1332" y="843"/>
                    </a:cxn>
                    <a:cxn ang="0">
                      <a:pos x="1207" y="926"/>
                    </a:cxn>
                    <a:cxn ang="0">
                      <a:pos x="1119" y="980"/>
                    </a:cxn>
                    <a:cxn ang="0">
                      <a:pos x="1004" y="1042"/>
                    </a:cxn>
                    <a:cxn ang="0">
                      <a:pos x="874" y="1098"/>
                    </a:cxn>
                    <a:cxn ang="0">
                      <a:pos x="724" y="1156"/>
                    </a:cxn>
                    <a:cxn ang="0">
                      <a:pos x="553" y="1208"/>
                    </a:cxn>
                    <a:cxn ang="0">
                      <a:pos x="355" y="1260"/>
                    </a:cxn>
                    <a:cxn ang="0">
                      <a:pos x="153" y="1306"/>
                    </a:cxn>
                  </a:cxnLst>
                  <a:rect l="0" t="0" r="r" b="b"/>
                  <a:pathLst>
                    <a:path w="1602" h="1306">
                      <a:moveTo>
                        <a:pt x="0" y="72"/>
                      </a:moveTo>
                      <a:lnTo>
                        <a:pt x="222" y="33"/>
                      </a:lnTo>
                      <a:lnTo>
                        <a:pt x="444" y="10"/>
                      </a:lnTo>
                      <a:lnTo>
                        <a:pt x="659" y="0"/>
                      </a:lnTo>
                      <a:lnTo>
                        <a:pt x="877" y="5"/>
                      </a:lnTo>
                      <a:lnTo>
                        <a:pt x="1082" y="27"/>
                      </a:lnTo>
                      <a:lnTo>
                        <a:pt x="1207" y="56"/>
                      </a:lnTo>
                      <a:lnTo>
                        <a:pt x="1308" y="89"/>
                      </a:lnTo>
                      <a:lnTo>
                        <a:pt x="1406" y="142"/>
                      </a:lnTo>
                      <a:lnTo>
                        <a:pt x="1468" y="181"/>
                      </a:lnTo>
                      <a:lnTo>
                        <a:pt x="1527" y="231"/>
                      </a:lnTo>
                      <a:lnTo>
                        <a:pt x="1569" y="289"/>
                      </a:lnTo>
                      <a:lnTo>
                        <a:pt x="1594" y="352"/>
                      </a:lnTo>
                      <a:lnTo>
                        <a:pt x="1602" y="434"/>
                      </a:lnTo>
                      <a:lnTo>
                        <a:pt x="1588" y="527"/>
                      </a:lnTo>
                      <a:lnTo>
                        <a:pt x="1555" y="608"/>
                      </a:lnTo>
                      <a:lnTo>
                        <a:pt x="1498" y="687"/>
                      </a:lnTo>
                      <a:lnTo>
                        <a:pt x="1423" y="762"/>
                      </a:lnTo>
                      <a:lnTo>
                        <a:pt x="1332" y="843"/>
                      </a:lnTo>
                      <a:lnTo>
                        <a:pt x="1207" y="926"/>
                      </a:lnTo>
                      <a:lnTo>
                        <a:pt x="1119" y="980"/>
                      </a:lnTo>
                      <a:lnTo>
                        <a:pt x="1004" y="1042"/>
                      </a:lnTo>
                      <a:lnTo>
                        <a:pt x="874" y="1098"/>
                      </a:lnTo>
                      <a:lnTo>
                        <a:pt x="724" y="1156"/>
                      </a:lnTo>
                      <a:lnTo>
                        <a:pt x="553" y="1208"/>
                      </a:lnTo>
                      <a:lnTo>
                        <a:pt x="355" y="1260"/>
                      </a:lnTo>
                      <a:lnTo>
                        <a:pt x="153" y="1306"/>
                      </a:lnTo>
                    </a:path>
                  </a:pathLst>
                </a:custGeom>
                <a:noFill/>
                <a:ln w="33338">
                  <a:solidFill>
                    <a:srgbClr val="4040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" name="Group 165"/>
            <p:cNvGrpSpPr>
              <a:grpSpLocks/>
            </p:cNvGrpSpPr>
            <p:nvPr/>
          </p:nvGrpSpPr>
          <p:grpSpPr bwMode="auto">
            <a:xfrm>
              <a:off x="2716" y="1956"/>
              <a:ext cx="603" cy="537"/>
              <a:chOff x="2716" y="1956"/>
              <a:chExt cx="603" cy="537"/>
            </a:xfrm>
          </p:grpSpPr>
          <p:grpSp>
            <p:nvGrpSpPr>
              <p:cNvPr id="462" name="Group 166"/>
              <p:cNvGrpSpPr>
                <a:grpSpLocks/>
              </p:cNvGrpSpPr>
              <p:nvPr/>
            </p:nvGrpSpPr>
            <p:grpSpPr bwMode="auto">
              <a:xfrm>
                <a:off x="2803" y="1956"/>
                <a:ext cx="208" cy="204"/>
                <a:chOff x="2803" y="1956"/>
                <a:chExt cx="208" cy="204"/>
              </a:xfrm>
            </p:grpSpPr>
            <p:sp>
              <p:nvSpPr>
                <p:cNvPr id="526" name="Oval 167"/>
                <p:cNvSpPr>
                  <a:spLocks noChangeArrowheads="1"/>
                </p:cNvSpPr>
                <p:nvPr/>
              </p:nvSpPr>
              <p:spPr bwMode="auto">
                <a:xfrm>
                  <a:off x="2803" y="1956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Oval 168"/>
                <p:cNvSpPr>
                  <a:spLocks noChangeArrowheads="1"/>
                </p:cNvSpPr>
                <p:nvPr/>
              </p:nvSpPr>
              <p:spPr bwMode="auto">
                <a:xfrm>
                  <a:off x="2808" y="1964"/>
                  <a:ext cx="182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Oval 169"/>
                <p:cNvSpPr>
                  <a:spLocks noChangeArrowheads="1"/>
                </p:cNvSpPr>
                <p:nvPr/>
              </p:nvSpPr>
              <p:spPr bwMode="auto">
                <a:xfrm>
                  <a:off x="2809" y="1967"/>
                  <a:ext cx="163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Oval 170"/>
                <p:cNvSpPr>
                  <a:spLocks noChangeArrowheads="1"/>
                </p:cNvSpPr>
                <p:nvPr/>
              </p:nvSpPr>
              <p:spPr bwMode="auto">
                <a:xfrm>
                  <a:off x="2818" y="1975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Oval 171"/>
                <p:cNvSpPr>
                  <a:spLocks noChangeArrowheads="1"/>
                </p:cNvSpPr>
                <p:nvPr/>
              </p:nvSpPr>
              <p:spPr bwMode="auto">
                <a:xfrm>
                  <a:off x="2826" y="1985"/>
                  <a:ext cx="95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Oval 172"/>
                <p:cNvSpPr>
                  <a:spLocks noChangeArrowheads="1"/>
                </p:cNvSpPr>
                <p:nvPr/>
              </p:nvSpPr>
              <p:spPr bwMode="auto">
                <a:xfrm>
                  <a:off x="2843" y="2002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" name="Group 173"/>
              <p:cNvGrpSpPr>
                <a:grpSpLocks/>
              </p:cNvGrpSpPr>
              <p:nvPr/>
            </p:nvGrpSpPr>
            <p:grpSpPr bwMode="auto">
              <a:xfrm>
                <a:off x="2986" y="1981"/>
                <a:ext cx="208" cy="204"/>
                <a:chOff x="2986" y="1981"/>
                <a:chExt cx="208" cy="204"/>
              </a:xfrm>
            </p:grpSpPr>
            <p:sp>
              <p:nvSpPr>
                <p:cNvPr id="520" name="Oval 174"/>
                <p:cNvSpPr>
                  <a:spLocks noChangeArrowheads="1"/>
                </p:cNvSpPr>
                <p:nvPr/>
              </p:nvSpPr>
              <p:spPr bwMode="auto">
                <a:xfrm>
                  <a:off x="2986" y="1981"/>
                  <a:ext cx="208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Oval 175"/>
                <p:cNvSpPr>
                  <a:spLocks noChangeArrowheads="1"/>
                </p:cNvSpPr>
                <p:nvPr/>
              </p:nvSpPr>
              <p:spPr bwMode="auto">
                <a:xfrm>
                  <a:off x="2993" y="1989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Oval 176"/>
                <p:cNvSpPr>
                  <a:spLocks noChangeArrowheads="1"/>
                </p:cNvSpPr>
                <p:nvPr/>
              </p:nvSpPr>
              <p:spPr bwMode="auto">
                <a:xfrm>
                  <a:off x="2995" y="1991"/>
                  <a:ext cx="160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Oval 177"/>
                <p:cNvSpPr>
                  <a:spLocks noChangeArrowheads="1"/>
                </p:cNvSpPr>
                <p:nvPr/>
              </p:nvSpPr>
              <p:spPr bwMode="auto">
                <a:xfrm>
                  <a:off x="3001" y="2000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Oval 178"/>
                <p:cNvSpPr>
                  <a:spLocks noChangeArrowheads="1"/>
                </p:cNvSpPr>
                <p:nvPr/>
              </p:nvSpPr>
              <p:spPr bwMode="auto">
                <a:xfrm>
                  <a:off x="3012" y="2009"/>
                  <a:ext cx="92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Oval 179"/>
                <p:cNvSpPr>
                  <a:spLocks noChangeArrowheads="1"/>
                </p:cNvSpPr>
                <p:nvPr/>
              </p:nvSpPr>
              <p:spPr bwMode="auto">
                <a:xfrm>
                  <a:off x="3028" y="2027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4" name="Group 180"/>
              <p:cNvGrpSpPr>
                <a:grpSpLocks/>
              </p:cNvGrpSpPr>
              <p:nvPr/>
            </p:nvGrpSpPr>
            <p:grpSpPr bwMode="auto">
              <a:xfrm>
                <a:off x="3112" y="2062"/>
                <a:ext cx="207" cy="202"/>
                <a:chOff x="3112" y="2062"/>
                <a:chExt cx="207" cy="202"/>
              </a:xfrm>
            </p:grpSpPr>
            <p:sp>
              <p:nvSpPr>
                <p:cNvPr id="514" name="Oval 181"/>
                <p:cNvSpPr>
                  <a:spLocks noChangeArrowheads="1"/>
                </p:cNvSpPr>
                <p:nvPr/>
              </p:nvSpPr>
              <p:spPr bwMode="auto">
                <a:xfrm>
                  <a:off x="3112" y="2062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Oval 182"/>
                <p:cNvSpPr>
                  <a:spLocks noChangeArrowheads="1"/>
                </p:cNvSpPr>
                <p:nvPr/>
              </p:nvSpPr>
              <p:spPr bwMode="auto">
                <a:xfrm>
                  <a:off x="3117" y="2068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Oval 183"/>
                <p:cNvSpPr>
                  <a:spLocks noChangeArrowheads="1"/>
                </p:cNvSpPr>
                <p:nvPr/>
              </p:nvSpPr>
              <p:spPr bwMode="auto">
                <a:xfrm>
                  <a:off x="3120" y="2069"/>
                  <a:ext cx="160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Oval 184"/>
                <p:cNvSpPr>
                  <a:spLocks noChangeArrowheads="1"/>
                </p:cNvSpPr>
                <p:nvPr/>
              </p:nvSpPr>
              <p:spPr bwMode="auto">
                <a:xfrm>
                  <a:off x="3126" y="2079"/>
                  <a:ext cx="132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Oval 185"/>
                <p:cNvSpPr>
                  <a:spLocks noChangeArrowheads="1"/>
                </p:cNvSpPr>
                <p:nvPr/>
              </p:nvSpPr>
              <p:spPr bwMode="auto">
                <a:xfrm>
                  <a:off x="3137" y="2089"/>
                  <a:ext cx="93" cy="9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Oval 186"/>
                <p:cNvSpPr>
                  <a:spLocks noChangeArrowheads="1"/>
                </p:cNvSpPr>
                <p:nvPr/>
              </p:nvSpPr>
              <p:spPr bwMode="auto">
                <a:xfrm>
                  <a:off x="3154" y="2106"/>
                  <a:ext cx="44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5" name="Group 187"/>
              <p:cNvGrpSpPr>
                <a:grpSpLocks/>
              </p:cNvGrpSpPr>
              <p:nvPr/>
            </p:nvGrpSpPr>
            <p:grpSpPr bwMode="auto">
              <a:xfrm>
                <a:off x="2742" y="2260"/>
                <a:ext cx="208" cy="203"/>
                <a:chOff x="2742" y="2260"/>
                <a:chExt cx="208" cy="203"/>
              </a:xfrm>
            </p:grpSpPr>
            <p:sp>
              <p:nvSpPr>
                <p:cNvPr id="508" name="Oval 188"/>
                <p:cNvSpPr>
                  <a:spLocks noChangeArrowheads="1"/>
                </p:cNvSpPr>
                <p:nvPr/>
              </p:nvSpPr>
              <p:spPr bwMode="auto">
                <a:xfrm>
                  <a:off x="2742" y="2260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Oval 189"/>
                <p:cNvSpPr>
                  <a:spLocks noChangeArrowheads="1"/>
                </p:cNvSpPr>
                <p:nvPr/>
              </p:nvSpPr>
              <p:spPr bwMode="auto">
                <a:xfrm>
                  <a:off x="2747" y="2267"/>
                  <a:ext cx="181" cy="18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Oval 190"/>
                <p:cNvSpPr>
                  <a:spLocks noChangeArrowheads="1"/>
                </p:cNvSpPr>
                <p:nvPr/>
              </p:nvSpPr>
              <p:spPr bwMode="auto">
                <a:xfrm>
                  <a:off x="2749" y="2269"/>
                  <a:ext cx="163" cy="161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Oval 191"/>
                <p:cNvSpPr>
                  <a:spLocks noChangeArrowheads="1"/>
                </p:cNvSpPr>
                <p:nvPr/>
              </p:nvSpPr>
              <p:spPr bwMode="auto">
                <a:xfrm>
                  <a:off x="2758" y="2280"/>
                  <a:ext cx="130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Oval 192"/>
                <p:cNvSpPr>
                  <a:spLocks noChangeArrowheads="1"/>
                </p:cNvSpPr>
                <p:nvPr/>
              </p:nvSpPr>
              <p:spPr bwMode="auto">
                <a:xfrm>
                  <a:off x="2766" y="2288"/>
                  <a:ext cx="95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Oval 193"/>
                <p:cNvSpPr>
                  <a:spLocks noChangeArrowheads="1"/>
                </p:cNvSpPr>
                <p:nvPr/>
              </p:nvSpPr>
              <p:spPr bwMode="auto">
                <a:xfrm>
                  <a:off x="2783" y="2305"/>
                  <a:ext cx="45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6" name="Group 194"/>
              <p:cNvGrpSpPr>
                <a:grpSpLocks/>
              </p:cNvGrpSpPr>
              <p:nvPr/>
            </p:nvGrpSpPr>
            <p:grpSpPr bwMode="auto">
              <a:xfrm>
                <a:off x="2858" y="2214"/>
                <a:ext cx="207" cy="204"/>
                <a:chOff x="2858" y="2214"/>
                <a:chExt cx="207" cy="204"/>
              </a:xfrm>
            </p:grpSpPr>
            <p:sp>
              <p:nvSpPr>
                <p:cNvPr id="502" name="Oval 195"/>
                <p:cNvSpPr>
                  <a:spLocks noChangeArrowheads="1"/>
                </p:cNvSpPr>
                <p:nvPr/>
              </p:nvSpPr>
              <p:spPr bwMode="auto">
                <a:xfrm>
                  <a:off x="2858" y="2214"/>
                  <a:ext cx="207" cy="20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Oval 196"/>
                <p:cNvSpPr>
                  <a:spLocks noChangeArrowheads="1"/>
                </p:cNvSpPr>
                <p:nvPr/>
              </p:nvSpPr>
              <p:spPr bwMode="auto">
                <a:xfrm>
                  <a:off x="2863" y="2222"/>
                  <a:ext cx="181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Oval 197"/>
                <p:cNvSpPr>
                  <a:spLocks noChangeArrowheads="1"/>
                </p:cNvSpPr>
                <p:nvPr/>
              </p:nvSpPr>
              <p:spPr bwMode="auto">
                <a:xfrm>
                  <a:off x="2864" y="2225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Oval 198"/>
                <p:cNvSpPr>
                  <a:spLocks noChangeArrowheads="1"/>
                </p:cNvSpPr>
                <p:nvPr/>
              </p:nvSpPr>
              <p:spPr bwMode="auto">
                <a:xfrm>
                  <a:off x="2874" y="2233"/>
                  <a:ext cx="130" cy="127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Oval 199"/>
                <p:cNvSpPr>
                  <a:spLocks noChangeArrowheads="1"/>
                </p:cNvSpPr>
                <p:nvPr/>
              </p:nvSpPr>
              <p:spPr bwMode="auto">
                <a:xfrm>
                  <a:off x="2882" y="2243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Oval 200"/>
                <p:cNvSpPr>
                  <a:spLocks noChangeArrowheads="1"/>
                </p:cNvSpPr>
                <p:nvPr/>
              </p:nvSpPr>
              <p:spPr bwMode="auto">
                <a:xfrm>
                  <a:off x="2900" y="2260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7" name="Group 201"/>
              <p:cNvGrpSpPr>
                <a:grpSpLocks/>
              </p:cNvGrpSpPr>
              <p:nvPr/>
            </p:nvGrpSpPr>
            <p:grpSpPr bwMode="auto">
              <a:xfrm>
                <a:off x="2857" y="2072"/>
                <a:ext cx="205" cy="203"/>
                <a:chOff x="2857" y="2072"/>
                <a:chExt cx="205" cy="203"/>
              </a:xfrm>
            </p:grpSpPr>
            <p:sp>
              <p:nvSpPr>
                <p:cNvPr id="496" name="Oval 202"/>
                <p:cNvSpPr>
                  <a:spLocks noChangeArrowheads="1"/>
                </p:cNvSpPr>
                <p:nvPr/>
              </p:nvSpPr>
              <p:spPr bwMode="auto">
                <a:xfrm>
                  <a:off x="2857" y="2072"/>
                  <a:ext cx="205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Oval 203"/>
                <p:cNvSpPr>
                  <a:spLocks noChangeArrowheads="1"/>
                </p:cNvSpPr>
                <p:nvPr/>
              </p:nvSpPr>
              <p:spPr bwMode="auto">
                <a:xfrm>
                  <a:off x="2862" y="2079"/>
                  <a:ext cx="180" cy="18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Oval 204"/>
                <p:cNvSpPr>
                  <a:spLocks noChangeArrowheads="1"/>
                </p:cNvSpPr>
                <p:nvPr/>
              </p:nvSpPr>
              <p:spPr bwMode="auto">
                <a:xfrm>
                  <a:off x="2863" y="2083"/>
                  <a:ext cx="162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Oval 205"/>
                <p:cNvSpPr>
                  <a:spLocks noChangeArrowheads="1"/>
                </p:cNvSpPr>
                <p:nvPr/>
              </p:nvSpPr>
              <p:spPr bwMode="auto">
                <a:xfrm>
                  <a:off x="2870" y="2091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Oval 206"/>
                <p:cNvSpPr>
                  <a:spLocks noChangeArrowheads="1"/>
                </p:cNvSpPr>
                <p:nvPr/>
              </p:nvSpPr>
              <p:spPr bwMode="auto">
                <a:xfrm>
                  <a:off x="2880" y="2101"/>
                  <a:ext cx="94" cy="9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Oval 207"/>
                <p:cNvSpPr>
                  <a:spLocks noChangeArrowheads="1"/>
                </p:cNvSpPr>
                <p:nvPr/>
              </p:nvSpPr>
              <p:spPr bwMode="auto">
                <a:xfrm>
                  <a:off x="2897" y="2117"/>
                  <a:ext cx="44" cy="4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8" name="Group 208"/>
              <p:cNvGrpSpPr>
                <a:grpSpLocks/>
              </p:cNvGrpSpPr>
              <p:nvPr/>
            </p:nvGrpSpPr>
            <p:grpSpPr bwMode="auto">
              <a:xfrm>
                <a:off x="3026" y="2143"/>
                <a:ext cx="208" cy="203"/>
                <a:chOff x="3026" y="2143"/>
                <a:chExt cx="208" cy="203"/>
              </a:xfrm>
            </p:grpSpPr>
            <p:sp>
              <p:nvSpPr>
                <p:cNvPr id="490" name="Oval 209"/>
                <p:cNvSpPr>
                  <a:spLocks noChangeArrowheads="1"/>
                </p:cNvSpPr>
                <p:nvPr/>
              </p:nvSpPr>
              <p:spPr bwMode="auto">
                <a:xfrm>
                  <a:off x="3026" y="2143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Oval 210"/>
                <p:cNvSpPr>
                  <a:spLocks noChangeArrowheads="1"/>
                </p:cNvSpPr>
                <p:nvPr/>
              </p:nvSpPr>
              <p:spPr bwMode="auto">
                <a:xfrm>
                  <a:off x="3033" y="2150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Oval 211"/>
                <p:cNvSpPr>
                  <a:spLocks noChangeArrowheads="1"/>
                </p:cNvSpPr>
                <p:nvPr/>
              </p:nvSpPr>
              <p:spPr bwMode="auto">
                <a:xfrm>
                  <a:off x="3034" y="2151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Oval 212"/>
                <p:cNvSpPr>
                  <a:spLocks noChangeArrowheads="1"/>
                </p:cNvSpPr>
                <p:nvPr/>
              </p:nvSpPr>
              <p:spPr bwMode="auto">
                <a:xfrm>
                  <a:off x="3041" y="2162"/>
                  <a:ext cx="133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Oval 213"/>
                <p:cNvSpPr>
                  <a:spLocks noChangeArrowheads="1"/>
                </p:cNvSpPr>
                <p:nvPr/>
              </p:nvSpPr>
              <p:spPr bwMode="auto">
                <a:xfrm>
                  <a:off x="3051" y="2171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Oval 214"/>
                <p:cNvSpPr>
                  <a:spLocks noChangeArrowheads="1"/>
                </p:cNvSpPr>
                <p:nvPr/>
              </p:nvSpPr>
              <p:spPr bwMode="auto">
                <a:xfrm>
                  <a:off x="3069" y="2188"/>
                  <a:ext cx="44" cy="4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9" name="Group 215"/>
              <p:cNvGrpSpPr>
                <a:grpSpLocks/>
              </p:cNvGrpSpPr>
              <p:nvPr/>
            </p:nvGrpSpPr>
            <p:grpSpPr bwMode="auto">
              <a:xfrm>
                <a:off x="2716" y="2117"/>
                <a:ext cx="206" cy="205"/>
                <a:chOff x="2716" y="2117"/>
                <a:chExt cx="206" cy="205"/>
              </a:xfrm>
            </p:grpSpPr>
            <p:sp>
              <p:nvSpPr>
                <p:cNvPr id="484" name="Oval 216"/>
                <p:cNvSpPr>
                  <a:spLocks noChangeArrowheads="1"/>
                </p:cNvSpPr>
                <p:nvPr/>
              </p:nvSpPr>
              <p:spPr bwMode="auto">
                <a:xfrm>
                  <a:off x="2716" y="2117"/>
                  <a:ext cx="206" cy="20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Oval 217"/>
                <p:cNvSpPr>
                  <a:spLocks noChangeArrowheads="1"/>
                </p:cNvSpPr>
                <p:nvPr/>
              </p:nvSpPr>
              <p:spPr bwMode="auto">
                <a:xfrm>
                  <a:off x="2721" y="2126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Oval 218"/>
                <p:cNvSpPr>
                  <a:spLocks noChangeArrowheads="1"/>
                </p:cNvSpPr>
                <p:nvPr/>
              </p:nvSpPr>
              <p:spPr bwMode="auto">
                <a:xfrm>
                  <a:off x="2722" y="2127"/>
                  <a:ext cx="162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Oval 219"/>
                <p:cNvSpPr>
                  <a:spLocks noChangeArrowheads="1"/>
                </p:cNvSpPr>
                <p:nvPr/>
              </p:nvSpPr>
              <p:spPr bwMode="auto">
                <a:xfrm>
                  <a:off x="2730" y="2135"/>
                  <a:ext cx="132" cy="128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Oval 220"/>
                <p:cNvSpPr>
                  <a:spLocks noChangeArrowheads="1"/>
                </p:cNvSpPr>
                <p:nvPr/>
              </p:nvSpPr>
              <p:spPr bwMode="auto">
                <a:xfrm>
                  <a:off x="2741" y="2146"/>
                  <a:ext cx="93" cy="9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Oval 221"/>
                <p:cNvSpPr>
                  <a:spLocks noChangeArrowheads="1"/>
                </p:cNvSpPr>
                <p:nvPr/>
              </p:nvSpPr>
              <p:spPr bwMode="auto">
                <a:xfrm>
                  <a:off x="2758" y="2164"/>
                  <a:ext cx="43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0" name="Group 222"/>
              <p:cNvGrpSpPr>
                <a:grpSpLocks/>
              </p:cNvGrpSpPr>
              <p:nvPr/>
            </p:nvGrpSpPr>
            <p:grpSpPr bwMode="auto">
              <a:xfrm>
                <a:off x="3062" y="2281"/>
                <a:ext cx="208" cy="203"/>
                <a:chOff x="3062" y="2281"/>
                <a:chExt cx="208" cy="203"/>
              </a:xfrm>
            </p:grpSpPr>
            <p:sp>
              <p:nvSpPr>
                <p:cNvPr id="478" name="Oval 223"/>
                <p:cNvSpPr>
                  <a:spLocks noChangeArrowheads="1"/>
                </p:cNvSpPr>
                <p:nvPr/>
              </p:nvSpPr>
              <p:spPr bwMode="auto">
                <a:xfrm>
                  <a:off x="3062" y="2281"/>
                  <a:ext cx="208" cy="20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Oval 224"/>
                <p:cNvSpPr>
                  <a:spLocks noChangeArrowheads="1"/>
                </p:cNvSpPr>
                <p:nvPr/>
              </p:nvSpPr>
              <p:spPr bwMode="auto">
                <a:xfrm>
                  <a:off x="3069" y="2288"/>
                  <a:ext cx="180" cy="18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Oval 225"/>
                <p:cNvSpPr>
                  <a:spLocks noChangeArrowheads="1"/>
                </p:cNvSpPr>
                <p:nvPr/>
              </p:nvSpPr>
              <p:spPr bwMode="auto">
                <a:xfrm>
                  <a:off x="3071" y="2291"/>
                  <a:ext cx="161" cy="160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Oval 226"/>
                <p:cNvSpPr>
                  <a:spLocks noChangeArrowheads="1"/>
                </p:cNvSpPr>
                <p:nvPr/>
              </p:nvSpPr>
              <p:spPr bwMode="auto">
                <a:xfrm>
                  <a:off x="3078" y="2300"/>
                  <a:ext cx="131" cy="126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Oval 227"/>
                <p:cNvSpPr>
                  <a:spLocks noChangeArrowheads="1"/>
                </p:cNvSpPr>
                <p:nvPr/>
              </p:nvSpPr>
              <p:spPr bwMode="auto">
                <a:xfrm>
                  <a:off x="3087" y="2309"/>
                  <a:ext cx="93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Oval 228"/>
                <p:cNvSpPr>
                  <a:spLocks noChangeArrowheads="1"/>
                </p:cNvSpPr>
                <p:nvPr/>
              </p:nvSpPr>
              <p:spPr bwMode="auto">
                <a:xfrm>
                  <a:off x="3104" y="2326"/>
                  <a:ext cx="45" cy="44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71" name="Group 229"/>
              <p:cNvGrpSpPr>
                <a:grpSpLocks/>
              </p:cNvGrpSpPr>
              <p:nvPr/>
            </p:nvGrpSpPr>
            <p:grpSpPr bwMode="auto">
              <a:xfrm>
                <a:off x="2897" y="2291"/>
                <a:ext cx="207" cy="202"/>
                <a:chOff x="2897" y="2291"/>
                <a:chExt cx="207" cy="202"/>
              </a:xfrm>
            </p:grpSpPr>
            <p:sp>
              <p:nvSpPr>
                <p:cNvPr id="472" name="Oval 230"/>
                <p:cNvSpPr>
                  <a:spLocks noChangeArrowheads="1"/>
                </p:cNvSpPr>
                <p:nvPr/>
              </p:nvSpPr>
              <p:spPr bwMode="auto">
                <a:xfrm>
                  <a:off x="2897" y="2291"/>
                  <a:ext cx="207" cy="20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Oval 231"/>
                <p:cNvSpPr>
                  <a:spLocks noChangeArrowheads="1"/>
                </p:cNvSpPr>
                <p:nvPr/>
              </p:nvSpPr>
              <p:spPr bwMode="auto">
                <a:xfrm>
                  <a:off x="2903" y="2297"/>
                  <a:ext cx="180" cy="18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Oval 232"/>
                <p:cNvSpPr>
                  <a:spLocks noChangeArrowheads="1"/>
                </p:cNvSpPr>
                <p:nvPr/>
              </p:nvSpPr>
              <p:spPr bwMode="auto">
                <a:xfrm>
                  <a:off x="2904" y="2300"/>
                  <a:ext cx="163" cy="162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Oval 233"/>
                <p:cNvSpPr>
                  <a:spLocks noChangeArrowheads="1"/>
                </p:cNvSpPr>
                <p:nvPr/>
              </p:nvSpPr>
              <p:spPr bwMode="auto">
                <a:xfrm>
                  <a:off x="2913" y="2309"/>
                  <a:ext cx="131" cy="12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Oval 234"/>
                <p:cNvSpPr>
                  <a:spLocks noChangeArrowheads="1"/>
                </p:cNvSpPr>
                <p:nvPr/>
              </p:nvSpPr>
              <p:spPr bwMode="auto">
                <a:xfrm>
                  <a:off x="2922" y="2319"/>
                  <a:ext cx="94" cy="93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Oval 235"/>
                <p:cNvSpPr>
                  <a:spLocks noChangeArrowheads="1"/>
                </p:cNvSpPr>
                <p:nvPr/>
              </p:nvSpPr>
              <p:spPr bwMode="auto">
                <a:xfrm>
                  <a:off x="2940" y="2335"/>
                  <a:ext cx="43" cy="45"/>
                </a:xfrm>
                <a:prstGeom prst="ellips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40" name="Group 236"/>
          <p:cNvGrpSpPr>
            <a:grpSpLocks/>
          </p:cNvGrpSpPr>
          <p:nvPr/>
        </p:nvGrpSpPr>
        <p:grpSpPr bwMode="auto">
          <a:xfrm>
            <a:off x="1689100" y="2287588"/>
            <a:ext cx="5835650" cy="4213225"/>
            <a:chOff x="1064" y="1506"/>
            <a:chExt cx="3676" cy="2654"/>
          </a:xfrm>
        </p:grpSpPr>
        <p:grpSp>
          <p:nvGrpSpPr>
            <p:cNvPr id="541" name="Group 237"/>
            <p:cNvGrpSpPr>
              <a:grpSpLocks/>
            </p:cNvGrpSpPr>
            <p:nvPr/>
          </p:nvGrpSpPr>
          <p:grpSpPr bwMode="auto">
            <a:xfrm>
              <a:off x="3526" y="3888"/>
              <a:ext cx="275" cy="272"/>
              <a:chOff x="3682" y="3888"/>
              <a:chExt cx="275" cy="272"/>
            </a:xfrm>
          </p:grpSpPr>
          <p:sp>
            <p:nvSpPr>
              <p:cNvPr id="564" name="Oval 238"/>
              <p:cNvSpPr>
                <a:spLocks noChangeArrowheads="1"/>
              </p:cNvSpPr>
              <p:nvPr/>
            </p:nvSpPr>
            <p:spPr bwMode="auto">
              <a:xfrm>
                <a:off x="3682" y="3888"/>
                <a:ext cx="275" cy="272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Oval 239"/>
              <p:cNvSpPr>
                <a:spLocks noChangeArrowheads="1"/>
              </p:cNvSpPr>
              <p:nvPr/>
            </p:nvSpPr>
            <p:spPr bwMode="auto">
              <a:xfrm>
                <a:off x="3686" y="3895"/>
                <a:ext cx="243" cy="248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Oval 240"/>
              <p:cNvSpPr>
                <a:spLocks noChangeArrowheads="1"/>
              </p:cNvSpPr>
              <p:nvPr/>
            </p:nvSpPr>
            <p:spPr bwMode="auto">
              <a:xfrm>
                <a:off x="3689" y="3897"/>
                <a:ext cx="218" cy="221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Oval 241"/>
              <p:cNvSpPr>
                <a:spLocks noChangeArrowheads="1"/>
              </p:cNvSpPr>
              <p:nvPr/>
            </p:nvSpPr>
            <p:spPr bwMode="auto">
              <a:xfrm>
                <a:off x="3700" y="3913"/>
                <a:ext cx="175" cy="171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Oval 242"/>
              <p:cNvSpPr>
                <a:spLocks noChangeArrowheads="1"/>
              </p:cNvSpPr>
              <p:nvPr/>
            </p:nvSpPr>
            <p:spPr bwMode="auto">
              <a:xfrm>
                <a:off x="3711" y="3922"/>
                <a:ext cx="129" cy="129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Oval 243"/>
              <p:cNvSpPr>
                <a:spLocks noChangeArrowheads="1"/>
              </p:cNvSpPr>
              <p:nvPr/>
            </p:nvSpPr>
            <p:spPr bwMode="auto">
              <a:xfrm>
                <a:off x="3733" y="3947"/>
                <a:ext cx="60" cy="6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2" name="Group 244"/>
            <p:cNvGrpSpPr>
              <a:grpSpLocks/>
            </p:cNvGrpSpPr>
            <p:nvPr/>
          </p:nvGrpSpPr>
          <p:grpSpPr bwMode="auto">
            <a:xfrm>
              <a:off x="2422" y="2566"/>
              <a:ext cx="206" cy="202"/>
              <a:chOff x="2578" y="2566"/>
              <a:chExt cx="206" cy="202"/>
            </a:xfrm>
          </p:grpSpPr>
          <p:sp>
            <p:nvSpPr>
              <p:cNvPr id="558" name="Oval 245"/>
              <p:cNvSpPr>
                <a:spLocks noChangeArrowheads="1"/>
              </p:cNvSpPr>
              <p:nvPr/>
            </p:nvSpPr>
            <p:spPr bwMode="auto">
              <a:xfrm>
                <a:off x="2578" y="2566"/>
                <a:ext cx="206" cy="202"/>
              </a:xfrm>
              <a:prstGeom prst="ellipse">
                <a:avLst/>
              </a:prstGeom>
              <a:solidFill>
                <a:srgbClr val="0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Oval 246"/>
              <p:cNvSpPr>
                <a:spLocks noChangeArrowheads="1"/>
              </p:cNvSpPr>
              <p:nvPr/>
            </p:nvSpPr>
            <p:spPr bwMode="auto">
              <a:xfrm>
                <a:off x="2583" y="2572"/>
                <a:ext cx="180" cy="183"/>
              </a:xfrm>
              <a:prstGeom prst="ellipse">
                <a:avLst/>
              </a:pr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Oval 247"/>
              <p:cNvSpPr>
                <a:spLocks noChangeArrowheads="1"/>
              </p:cNvSpPr>
              <p:nvPr/>
            </p:nvSpPr>
            <p:spPr bwMode="auto">
              <a:xfrm>
                <a:off x="2584" y="2573"/>
                <a:ext cx="162" cy="164"/>
              </a:xfrm>
              <a:prstGeom prst="ellipse">
                <a:avLst/>
              </a:prstGeom>
              <a:solidFill>
                <a:srgbClr val="0000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Oval 248"/>
              <p:cNvSpPr>
                <a:spLocks noChangeArrowheads="1"/>
              </p:cNvSpPr>
              <p:nvPr/>
            </p:nvSpPr>
            <p:spPr bwMode="auto">
              <a:xfrm>
                <a:off x="2591" y="2584"/>
                <a:ext cx="133" cy="125"/>
              </a:xfrm>
              <a:prstGeom prst="ellipse">
                <a:avLst/>
              </a:prstGeom>
              <a:solidFill>
                <a:srgbClr val="0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Oval 249"/>
              <p:cNvSpPr>
                <a:spLocks noChangeArrowheads="1"/>
              </p:cNvSpPr>
              <p:nvPr/>
            </p:nvSpPr>
            <p:spPr bwMode="auto">
              <a:xfrm>
                <a:off x="2601" y="2593"/>
                <a:ext cx="95" cy="94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Oval 250"/>
              <p:cNvSpPr>
                <a:spLocks noChangeArrowheads="1"/>
              </p:cNvSpPr>
              <p:nvPr/>
            </p:nvSpPr>
            <p:spPr bwMode="auto">
              <a:xfrm>
                <a:off x="2618" y="2610"/>
                <a:ext cx="45" cy="46"/>
              </a:xfrm>
              <a:prstGeom prst="ellipse">
                <a:avLst/>
              </a:prstGeom>
              <a:solidFill>
                <a:srgbClr val="4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" name="Group 251"/>
            <p:cNvGrpSpPr>
              <a:grpSpLocks/>
            </p:cNvGrpSpPr>
            <p:nvPr/>
          </p:nvGrpSpPr>
          <p:grpSpPr bwMode="auto">
            <a:xfrm>
              <a:off x="4459" y="1506"/>
              <a:ext cx="281" cy="277"/>
              <a:chOff x="4615" y="1506"/>
              <a:chExt cx="281" cy="277"/>
            </a:xfrm>
          </p:grpSpPr>
          <p:sp>
            <p:nvSpPr>
              <p:cNvPr id="551" name="Oval 252"/>
              <p:cNvSpPr>
                <a:spLocks noChangeArrowheads="1"/>
              </p:cNvSpPr>
              <p:nvPr/>
            </p:nvSpPr>
            <p:spPr bwMode="auto">
              <a:xfrm>
                <a:off x="4615" y="1506"/>
                <a:ext cx="281" cy="277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2" name="Group 253"/>
              <p:cNvGrpSpPr>
                <a:grpSpLocks/>
              </p:cNvGrpSpPr>
              <p:nvPr/>
            </p:nvGrpSpPr>
            <p:grpSpPr bwMode="auto">
              <a:xfrm>
                <a:off x="4622" y="1516"/>
                <a:ext cx="246" cy="248"/>
                <a:chOff x="4622" y="1516"/>
                <a:chExt cx="246" cy="248"/>
              </a:xfrm>
            </p:grpSpPr>
            <p:sp>
              <p:nvSpPr>
                <p:cNvPr id="553" name="Oval 254"/>
                <p:cNvSpPr>
                  <a:spLocks noChangeArrowheads="1"/>
                </p:cNvSpPr>
                <p:nvPr/>
              </p:nvSpPr>
              <p:spPr bwMode="auto">
                <a:xfrm>
                  <a:off x="4622" y="1516"/>
                  <a:ext cx="246" cy="248"/>
                </a:xfrm>
                <a:prstGeom prst="ellipse">
                  <a:avLst/>
                </a:prstGeom>
                <a:solidFill>
                  <a:srgbClr val="A0A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Oval 255"/>
                <p:cNvSpPr>
                  <a:spLocks noChangeArrowheads="1"/>
                </p:cNvSpPr>
                <p:nvPr/>
              </p:nvSpPr>
              <p:spPr bwMode="auto">
                <a:xfrm>
                  <a:off x="4626" y="1518"/>
                  <a:ext cx="220" cy="221"/>
                </a:xfrm>
                <a:prstGeom prst="ellipse">
                  <a:avLst/>
                </a:prstGeom>
                <a:solidFill>
                  <a:srgbClr val="C0C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Oval 256"/>
                <p:cNvSpPr>
                  <a:spLocks noChangeArrowheads="1"/>
                </p:cNvSpPr>
                <p:nvPr/>
              </p:nvSpPr>
              <p:spPr bwMode="auto">
                <a:xfrm>
                  <a:off x="4634" y="1530"/>
                  <a:ext cx="180" cy="174"/>
                </a:xfrm>
                <a:prstGeom prst="ellipse">
                  <a:avLst/>
                </a:prstGeom>
                <a:solidFill>
                  <a:srgbClr val="E0E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Oval 257"/>
                <p:cNvSpPr>
                  <a:spLocks noChangeArrowheads="1"/>
                </p:cNvSpPr>
                <p:nvPr/>
              </p:nvSpPr>
              <p:spPr bwMode="auto">
                <a:xfrm>
                  <a:off x="4648" y="1543"/>
                  <a:ext cx="127" cy="13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Oval 258"/>
                <p:cNvSpPr>
                  <a:spLocks noChangeArrowheads="1"/>
                </p:cNvSpPr>
                <p:nvPr/>
              </p:nvSpPr>
              <p:spPr bwMode="auto">
                <a:xfrm>
                  <a:off x="4671" y="1567"/>
                  <a:ext cx="60" cy="60"/>
                </a:xfrm>
                <a:prstGeom prst="ellipse">
                  <a:avLst/>
                </a:prstGeom>
                <a:solidFill>
                  <a:srgbClr val="FFFF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44" name="Group 259"/>
            <p:cNvGrpSpPr>
              <a:grpSpLocks/>
            </p:cNvGrpSpPr>
            <p:nvPr/>
          </p:nvGrpSpPr>
          <p:grpSpPr bwMode="auto">
            <a:xfrm>
              <a:off x="1064" y="1614"/>
              <a:ext cx="261" cy="259"/>
              <a:chOff x="1220" y="1614"/>
              <a:chExt cx="261" cy="259"/>
            </a:xfrm>
          </p:grpSpPr>
          <p:sp>
            <p:nvSpPr>
              <p:cNvPr id="545" name="Oval 260"/>
              <p:cNvSpPr>
                <a:spLocks noChangeArrowheads="1"/>
              </p:cNvSpPr>
              <p:nvPr/>
            </p:nvSpPr>
            <p:spPr bwMode="auto">
              <a:xfrm>
                <a:off x="1220" y="1614"/>
                <a:ext cx="261" cy="259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Oval 261"/>
              <p:cNvSpPr>
                <a:spLocks noChangeArrowheads="1"/>
              </p:cNvSpPr>
              <p:nvPr/>
            </p:nvSpPr>
            <p:spPr bwMode="auto">
              <a:xfrm>
                <a:off x="1226" y="1625"/>
                <a:ext cx="230" cy="229"/>
              </a:xfrm>
              <a:prstGeom prst="ellipse">
                <a:avLst/>
              </a:prstGeom>
              <a:solidFill>
                <a:srgbClr val="A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Oval 262"/>
              <p:cNvSpPr>
                <a:spLocks noChangeArrowheads="1"/>
              </p:cNvSpPr>
              <p:nvPr/>
            </p:nvSpPr>
            <p:spPr bwMode="auto">
              <a:xfrm>
                <a:off x="1230" y="1627"/>
                <a:ext cx="202" cy="207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Oval 263"/>
              <p:cNvSpPr>
                <a:spLocks noChangeArrowheads="1"/>
              </p:cNvSpPr>
              <p:nvPr/>
            </p:nvSpPr>
            <p:spPr bwMode="auto">
              <a:xfrm>
                <a:off x="1237" y="1638"/>
                <a:ext cx="168" cy="160"/>
              </a:xfrm>
              <a:prstGeom prst="ellipse">
                <a:avLst/>
              </a:prstGeom>
              <a:solidFill>
                <a:srgbClr val="E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Oval 264"/>
              <p:cNvSpPr>
                <a:spLocks noChangeArrowheads="1"/>
              </p:cNvSpPr>
              <p:nvPr/>
            </p:nvSpPr>
            <p:spPr bwMode="auto">
              <a:xfrm>
                <a:off x="1249" y="1651"/>
                <a:ext cx="119" cy="12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Oval 265"/>
              <p:cNvSpPr>
                <a:spLocks noChangeArrowheads="1"/>
              </p:cNvSpPr>
              <p:nvPr/>
            </p:nvSpPr>
            <p:spPr bwMode="auto">
              <a:xfrm>
                <a:off x="1270" y="1672"/>
                <a:ext cx="58" cy="58"/>
              </a:xfrm>
              <a:prstGeom prst="ellipse">
                <a:avLst/>
              </a:pr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0" name="Group 266"/>
          <p:cNvGrpSpPr>
            <a:grpSpLocks/>
          </p:cNvGrpSpPr>
          <p:nvPr/>
        </p:nvGrpSpPr>
        <p:grpSpPr bwMode="auto">
          <a:xfrm>
            <a:off x="2940050" y="1811338"/>
            <a:ext cx="3233738" cy="3241675"/>
            <a:chOff x="1852" y="1206"/>
            <a:chExt cx="2037" cy="2042"/>
          </a:xfrm>
        </p:grpSpPr>
        <p:grpSp>
          <p:nvGrpSpPr>
            <p:cNvPr id="571" name="Group 267"/>
            <p:cNvGrpSpPr>
              <a:grpSpLocks/>
            </p:cNvGrpSpPr>
            <p:nvPr/>
          </p:nvGrpSpPr>
          <p:grpSpPr bwMode="auto">
            <a:xfrm>
              <a:off x="3684" y="1569"/>
              <a:ext cx="205" cy="203"/>
              <a:chOff x="3840" y="1569"/>
              <a:chExt cx="205" cy="203"/>
            </a:xfrm>
          </p:grpSpPr>
          <p:sp>
            <p:nvSpPr>
              <p:cNvPr id="587" name="Oval 268"/>
              <p:cNvSpPr>
                <a:spLocks noChangeArrowheads="1"/>
              </p:cNvSpPr>
              <p:nvPr/>
            </p:nvSpPr>
            <p:spPr bwMode="auto">
              <a:xfrm>
                <a:off x="3840" y="1569"/>
                <a:ext cx="205" cy="203"/>
              </a:xfrm>
              <a:prstGeom prst="ellipse">
                <a:avLst/>
              </a:prstGeom>
              <a:solidFill>
                <a:srgbClr val="603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Oval 269"/>
              <p:cNvSpPr>
                <a:spLocks noChangeArrowheads="1"/>
              </p:cNvSpPr>
              <p:nvPr/>
            </p:nvSpPr>
            <p:spPr bwMode="auto">
              <a:xfrm>
                <a:off x="3844" y="1576"/>
                <a:ext cx="182" cy="182"/>
              </a:xfrm>
              <a:prstGeom prst="ellipse">
                <a:avLst/>
              </a:prstGeom>
              <a:solidFill>
                <a:srgbClr val="A05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Oval 270"/>
              <p:cNvSpPr>
                <a:spLocks noChangeArrowheads="1"/>
              </p:cNvSpPr>
              <p:nvPr/>
            </p:nvSpPr>
            <p:spPr bwMode="auto">
              <a:xfrm>
                <a:off x="3847" y="1579"/>
                <a:ext cx="160" cy="160"/>
              </a:xfrm>
              <a:prstGeom prst="ellipse">
                <a:avLst/>
              </a:prstGeom>
              <a:solidFill>
                <a:srgbClr val="C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Oval 271"/>
              <p:cNvSpPr>
                <a:spLocks noChangeArrowheads="1"/>
              </p:cNvSpPr>
              <p:nvPr/>
            </p:nvSpPr>
            <p:spPr bwMode="auto">
              <a:xfrm>
                <a:off x="3853" y="1589"/>
                <a:ext cx="132" cy="125"/>
              </a:xfrm>
              <a:prstGeom prst="ellipse">
                <a:avLst/>
              </a:prstGeom>
              <a:solidFill>
                <a:srgbClr val="E0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Oval 272"/>
              <p:cNvSpPr>
                <a:spLocks noChangeArrowheads="1"/>
              </p:cNvSpPr>
              <p:nvPr/>
            </p:nvSpPr>
            <p:spPr bwMode="auto">
              <a:xfrm>
                <a:off x="3864" y="1597"/>
                <a:ext cx="93" cy="95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Oval 273"/>
              <p:cNvSpPr>
                <a:spLocks noChangeArrowheads="1"/>
              </p:cNvSpPr>
              <p:nvPr/>
            </p:nvSpPr>
            <p:spPr bwMode="auto">
              <a:xfrm>
                <a:off x="3881" y="1614"/>
                <a:ext cx="43" cy="45"/>
              </a:xfrm>
              <a:prstGeom prst="ellipse">
                <a:avLst/>
              </a:pr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2" name="Group 274"/>
            <p:cNvGrpSpPr>
              <a:grpSpLocks/>
            </p:cNvGrpSpPr>
            <p:nvPr/>
          </p:nvGrpSpPr>
          <p:grpSpPr bwMode="auto">
            <a:xfrm>
              <a:off x="2789" y="3056"/>
              <a:ext cx="196" cy="192"/>
              <a:chOff x="2945" y="3056"/>
              <a:chExt cx="196" cy="192"/>
            </a:xfrm>
          </p:grpSpPr>
          <p:sp>
            <p:nvSpPr>
              <p:cNvPr id="581" name="Oval 275"/>
              <p:cNvSpPr>
                <a:spLocks noChangeArrowheads="1"/>
              </p:cNvSpPr>
              <p:nvPr/>
            </p:nvSpPr>
            <p:spPr bwMode="auto">
              <a:xfrm>
                <a:off x="2945" y="3056"/>
                <a:ext cx="196" cy="192"/>
              </a:xfrm>
              <a:prstGeom prst="ellipse">
                <a:avLst/>
              </a:pr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Oval 276"/>
              <p:cNvSpPr>
                <a:spLocks noChangeArrowheads="1"/>
              </p:cNvSpPr>
              <p:nvPr/>
            </p:nvSpPr>
            <p:spPr bwMode="auto">
              <a:xfrm>
                <a:off x="2947" y="3062"/>
                <a:ext cx="173" cy="172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Oval 277"/>
              <p:cNvSpPr>
                <a:spLocks noChangeArrowheads="1"/>
              </p:cNvSpPr>
              <p:nvPr/>
            </p:nvSpPr>
            <p:spPr bwMode="auto">
              <a:xfrm>
                <a:off x="2951" y="3064"/>
                <a:ext cx="153" cy="154"/>
              </a:xfrm>
              <a:prstGeom prst="ellipse">
                <a:avLst/>
              </a:prstGeom>
              <a:solidFill>
                <a:srgbClr val="00A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Oval 278"/>
              <p:cNvSpPr>
                <a:spLocks noChangeArrowheads="1"/>
              </p:cNvSpPr>
              <p:nvPr/>
            </p:nvSpPr>
            <p:spPr bwMode="auto">
              <a:xfrm>
                <a:off x="2958" y="3075"/>
                <a:ext cx="124" cy="117"/>
              </a:xfrm>
              <a:prstGeom prst="ellipse">
                <a:avLst/>
              </a:prstGeom>
              <a:solidFill>
                <a:srgbClr val="0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Oval 279"/>
              <p:cNvSpPr>
                <a:spLocks noChangeArrowheads="1"/>
              </p:cNvSpPr>
              <p:nvPr/>
            </p:nvSpPr>
            <p:spPr bwMode="auto">
              <a:xfrm>
                <a:off x="2967" y="3083"/>
                <a:ext cx="88" cy="89"/>
              </a:xfrm>
              <a:prstGeom prst="ellipse">
                <a:avLst/>
              </a:prstGeom>
              <a:solidFill>
                <a:srgbClr val="00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Oval 280"/>
              <p:cNvSpPr>
                <a:spLocks noChangeArrowheads="1"/>
              </p:cNvSpPr>
              <p:nvPr/>
            </p:nvSpPr>
            <p:spPr bwMode="auto">
              <a:xfrm>
                <a:off x="2983" y="3098"/>
                <a:ext cx="42" cy="43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" name="Oval 281"/>
            <p:cNvSpPr>
              <a:spLocks noChangeArrowheads="1"/>
            </p:cNvSpPr>
            <p:nvPr/>
          </p:nvSpPr>
          <p:spPr bwMode="auto">
            <a:xfrm>
              <a:off x="2405" y="1206"/>
              <a:ext cx="208" cy="203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0066FF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4" name="Group 282"/>
            <p:cNvGrpSpPr>
              <a:grpSpLocks/>
            </p:cNvGrpSpPr>
            <p:nvPr/>
          </p:nvGrpSpPr>
          <p:grpSpPr bwMode="auto">
            <a:xfrm>
              <a:off x="1852" y="2863"/>
              <a:ext cx="185" cy="184"/>
              <a:chOff x="2008" y="2863"/>
              <a:chExt cx="185" cy="184"/>
            </a:xfrm>
          </p:grpSpPr>
          <p:sp>
            <p:nvSpPr>
              <p:cNvPr id="575" name="Oval 283"/>
              <p:cNvSpPr>
                <a:spLocks noChangeArrowheads="1"/>
              </p:cNvSpPr>
              <p:nvPr/>
            </p:nvSpPr>
            <p:spPr bwMode="auto">
              <a:xfrm>
                <a:off x="2008" y="2863"/>
                <a:ext cx="185" cy="184"/>
              </a:xfrm>
              <a:prstGeom prst="ellipse">
                <a:avLst/>
              </a:prstGeom>
              <a:solidFill>
                <a:srgbClr val="600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Oval 284"/>
              <p:cNvSpPr>
                <a:spLocks noChangeArrowheads="1"/>
              </p:cNvSpPr>
              <p:nvPr/>
            </p:nvSpPr>
            <p:spPr bwMode="auto">
              <a:xfrm>
                <a:off x="2011" y="2868"/>
                <a:ext cx="164" cy="167"/>
              </a:xfrm>
              <a:prstGeom prst="ellipse">
                <a:avLst/>
              </a:pr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Oval 285"/>
              <p:cNvSpPr>
                <a:spLocks noChangeArrowheads="1"/>
              </p:cNvSpPr>
              <p:nvPr/>
            </p:nvSpPr>
            <p:spPr bwMode="auto">
              <a:xfrm>
                <a:off x="2013" y="2870"/>
                <a:ext cx="146" cy="150"/>
              </a:xfrm>
              <a:prstGeom prst="ellipse">
                <a:avLst/>
              </a:prstGeom>
              <a:solidFill>
                <a:srgbClr val="A00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Oval 286"/>
              <p:cNvSpPr>
                <a:spLocks noChangeArrowheads="1"/>
              </p:cNvSpPr>
              <p:nvPr/>
            </p:nvSpPr>
            <p:spPr bwMode="auto">
              <a:xfrm>
                <a:off x="2021" y="2880"/>
                <a:ext cx="117" cy="115"/>
              </a:xfrm>
              <a:prstGeom prst="ellipse">
                <a:avLst/>
              </a:prstGeom>
              <a:solidFill>
                <a:srgbClr val="C00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Oval 287"/>
              <p:cNvSpPr>
                <a:spLocks noChangeArrowheads="1"/>
              </p:cNvSpPr>
              <p:nvPr/>
            </p:nvSpPr>
            <p:spPr bwMode="auto">
              <a:xfrm>
                <a:off x="2029" y="2888"/>
                <a:ext cx="85" cy="87"/>
              </a:xfrm>
              <a:prstGeom prst="ellipse">
                <a:avLst/>
              </a:prstGeom>
              <a:solidFill>
                <a:srgbClr val="E00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Oval 288"/>
              <p:cNvSpPr>
                <a:spLocks noChangeArrowheads="1"/>
              </p:cNvSpPr>
              <p:nvPr/>
            </p:nvSpPr>
            <p:spPr bwMode="auto">
              <a:xfrm>
                <a:off x="2043" y="2902"/>
                <a:ext cx="41" cy="41"/>
              </a:xfrm>
              <a:prstGeom prst="ellipse">
                <a:avLst/>
              </a:pr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561" name="Group 289"/>
          <p:cNvGrpSpPr>
            <a:grpSpLocks/>
          </p:cNvGrpSpPr>
          <p:nvPr/>
        </p:nvGrpSpPr>
        <p:grpSpPr bwMode="auto">
          <a:xfrm>
            <a:off x="3352800" y="4552950"/>
            <a:ext cx="2933700" cy="2000250"/>
            <a:chOff x="1956" y="2940"/>
            <a:chExt cx="1848" cy="1260"/>
          </a:xfrm>
        </p:grpSpPr>
        <p:sp>
          <p:nvSpPr>
            <p:cNvPr id="54562" name="Rectangle 290"/>
            <p:cNvSpPr>
              <a:spLocks noChangeArrowheads="1"/>
            </p:cNvSpPr>
            <p:nvPr/>
          </p:nvSpPr>
          <p:spPr bwMode="auto">
            <a:xfrm>
              <a:off x="1956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ts val="4600"/>
                </a:lnSpc>
              </a:pPr>
              <a:r>
                <a:rPr lang="en-US" sz="4000" dirty="0" err="1">
                  <a:ln>
                    <a:solidFill>
                      <a:schemeClr val="tx1"/>
                    </a:solidFill>
                  </a:ln>
                  <a:solidFill>
                    <a:srgbClr val="FFCCFF"/>
                  </a:solidFill>
                  <a:latin typeface="Arial Black" pitchFamily="34" charset="0"/>
                </a:rPr>
                <a:t>Positivo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FFCCFF"/>
                </a:solidFill>
                <a:latin typeface="Arial Black" pitchFamily="34" charset="0"/>
              </a:endParaRPr>
            </a:p>
          </p:txBody>
        </p:sp>
        <p:sp>
          <p:nvSpPr>
            <p:cNvPr id="54563" name="Rectangle 291"/>
            <p:cNvSpPr>
              <a:spLocks noChangeArrowheads="1"/>
            </p:cNvSpPr>
            <p:nvPr/>
          </p:nvSpPr>
          <p:spPr bwMode="auto">
            <a:xfrm>
              <a:off x="1956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ts val="4200"/>
                </a:lnSpc>
              </a:pPr>
              <a:r>
                <a:rPr lang="en-US" sz="4000" dirty="0" err="1">
                  <a:ln>
                    <a:solidFill>
                      <a:schemeClr val="tx1"/>
                    </a:solidFill>
                  </a:ln>
                  <a:solidFill>
                    <a:srgbClr val="660066"/>
                  </a:solidFill>
                  <a:latin typeface="Arial Black" pitchFamily="34" charset="0"/>
                </a:rPr>
                <a:t>Catione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54564" name="Rectangle 292"/>
            <p:cNvSpPr>
              <a:spLocks noChangeArrowheads="1"/>
            </p:cNvSpPr>
            <p:nvPr/>
          </p:nvSpPr>
          <p:spPr bwMode="auto">
            <a:xfrm>
              <a:off x="1956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6600CC"/>
                  </a:solidFill>
                  <a:latin typeface="Arial Black" pitchFamily="34" charset="0"/>
                </a:rPr>
                <a:t>Protone</a:t>
              </a:r>
            </a:p>
          </p:txBody>
        </p:sp>
      </p:grpSp>
      <p:grpSp>
        <p:nvGrpSpPr>
          <p:cNvPr id="54565" name="Group 293"/>
          <p:cNvGrpSpPr>
            <a:grpSpLocks/>
          </p:cNvGrpSpPr>
          <p:nvPr/>
        </p:nvGrpSpPr>
        <p:grpSpPr bwMode="auto">
          <a:xfrm>
            <a:off x="6019800" y="4552950"/>
            <a:ext cx="2743200" cy="2000250"/>
            <a:chOff x="3840" y="2940"/>
            <a:chExt cx="1848" cy="1260"/>
          </a:xfrm>
        </p:grpSpPr>
        <p:sp>
          <p:nvSpPr>
            <p:cNvPr id="54566" name="Rectangle 294"/>
            <p:cNvSpPr>
              <a:spLocks noChangeArrowheads="1"/>
            </p:cNvSpPr>
            <p:nvPr/>
          </p:nvSpPr>
          <p:spPr bwMode="auto">
            <a:xfrm>
              <a:off x="3840" y="3804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ts val="4600"/>
                </a:lnSpc>
              </a:pPr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latin typeface="Arial Black" pitchFamily="34" charset="0"/>
                </a:rPr>
                <a:t>Negativo</a:t>
              </a:r>
            </a:p>
          </p:txBody>
        </p:sp>
        <p:sp>
          <p:nvSpPr>
            <p:cNvPr id="54567" name="Rectangle 295"/>
            <p:cNvSpPr>
              <a:spLocks noChangeArrowheads="1"/>
            </p:cNvSpPr>
            <p:nvPr/>
          </p:nvSpPr>
          <p:spPr bwMode="auto">
            <a:xfrm>
              <a:off x="3840" y="2940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ts val="4300"/>
                </a:lnSpc>
              </a:pPr>
              <a:r>
                <a:rPr lang="en-US" sz="4000" dirty="0" err="1">
                  <a:ln>
                    <a:solidFill>
                      <a:schemeClr val="tx1"/>
                    </a:solidFill>
                  </a:ln>
                  <a:solidFill>
                    <a:srgbClr val="339933"/>
                  </a:solidFill>
                  <a:latin typeface="Arial Black" pitchFamily="34" charset="0"/>
                </a:rPr>
                <a:t>Anione</a:t>
              </a:r>
              <a:endParaRPr lang="en-US" sz="4000" dirty="0">
                <a:ln>
                  <a:solidFill>
                    <a:schemeClr val="tx1"/>
                  </a:solidFill>
                </a:ln>
                <a:solidFill>
                  <a:srgbClr val="339933"/>
                </a:solidFill>
                <a:latin typeface="Arial Black" pitchFamily="34" charset="0"/>
              </a:endParaRPr>
            </a:p>
          </p:txBody>
        </p:sp>
        <p:sp>
          <p:nvSpPr>
            <p:cNvPr id="54568" name="Rectangle 296"/>
            <p:cNvSpPr>
              <a:spLocks noChangeArrowheads="1"/>
            </p:cNvSpPr>
            <p:nvPr/>
          </p:nvSpPr>
          <p:spPr bwMode="auto">
            <a:xfrm>
              <a:off x="3840" y="3372"/>
              <a:ext cx="1848" cy="3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n-US" sz="4000" spc="-150" dirty="0" err="1">
                  <a:ln>
                    <a:solidFill>
                      <a:schemeClr val="tx1"/>
                    </a:solidFill>
                  </a:ln>
                  <a:solidFill>
                    <a:srgbClr val="CCFFCC"/>
                  </a:solidFill>
                  <a:latin typeface="Arial Black" pitchFamily="34" charset="0"/>
                </a:rPr>
                <a:t>Elettrone</a:t>
              </a:r>
              <a:endParaRPr lang="en-US" sz="4000" spc="-150" dirty="0">
                <a:ln>
                  <a:solidFill>
                    <a:schemeClr val="tx1"/>
                  </a:solidFill>
                </a:ln>
                <a:solidFill>
                  <a:srgbClr val="CCFFCC"/>
                </a:solidFill>
                <a:latin typeface="Arial Black" pitchFamily="34" charset="0"/>
              </a:endParaRPr>
            </a:p>
          </p:txBody>
        </p:sp>
      </p:grpSp>
      <p:sp>
        <p:nvSpPr>
          <p:cNvPr id="54573" name="WordArt 301"/>
          <p:cNvSpPr>
            <a:spLocks noChangeArrowheads="1" noChangeShapeType="1" noTextEdit="1"/>
          </p:cNvSpPr>
          <p:nvPr/>
        </p:nvSpPr>
        <p:spPr bwMode="auto">
          <a:xfrm>
            <a:off x="476250" y="304800"/>
            <a:ext cx="8210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 Duali</a:t>
            </a:r>
          </a:p>
        </p:txBody>
      </p:sp>
      <p:grpSp>
        <p:nvGrpSpPr>
          <p:cNvPr id="302" name="Group 291"/>
          <p:cNvGrpSpPr>
            <a:grpSpLocks/>
          </p:cNvGrpSpPr>
          <p:nvPr/>
        </p:nvGrpSpPr>
        <p:grpSpPr bwMode="auto">
          <a:xfrm>
            <a:off x="342900" y="4419600"/>
            <a:ext cx="2933700" cy="2171700"/>
            <a:chOff x="96" y="2880"/>
            <a:chExt cx="1848" cy="1368"/>
          </a:xfrm>
          <a:effectLst>
            <a:outerShdw blurRad="50800" dist="38100" dir="1800000" algn="ctr" rotWithShape="0">
              <a:srgbClr val="000000">
                <a:alpha val="43137"/>
              </a:srgbClr>
            </a:outerShdw>
          </a:effectLst>
        </p:grpSpPr>
        <p:sp>
          <p:nvSpPr>
            <p:cNvPr id="303" name="Rectangle 292"/>
            <p:cNvSpPr>
              <a:spLocks noChangeArrowheads="1"/>
            </p:cNvSpPr>
            <p:nvPr/>
          </p:nvSpPr>
          <p:spPr bwMode="auto">
            <a:xfrm>
              <a:off x="96" y="3300"/>
              <a:ext cx="1848" cy="54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Atomi</a:t>
              </a:r>
              <a:endParaRPr lang="en-US" sz="4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304" name="Rectangle 293"/>
            <p:cNvSpPr>
              <a:spLocks noChangeArrowheads="1"/>
            </p:cNvSpPr>
            <p:nvPr/>
          </p:nvSpPr>
          <p:spPr bwMode="auto">
            <a:xfrm>
              <a:off x="96" y="3792"/>
              <a:ext cx="1848" cy="4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254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ts val="4600"/>
                </a:lnSpc>
              </a:pPr>
              <a:r>
                <a:rPr lang="en-US" sz="4000" spc="-15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Particelle</a:t>
              </a:r>
              <a:endParaRPr lang="en-US" sz="40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305" name="Rectangle 294"/>
            <p:cNvSpPr>
              <a:spLocks noChangeArrowheads="1"/>
            </p:cNvSpPr>
            <p:nvPr/>
          </p:nvSpPr>
          <p:spPr bwMode="auto">
            <a:xfrm>
              <a:off x="96" y="2880"/>
              <a:ext cx="1848" cy="5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>
              <a:outerShdw blurRad="50800" dist="38100" dir="12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spc="-150" dirty="0" err="1">
                  <a:ln w="3175">
                    <a:solidFill>
                      <a:schemeClr val="bg1"/>
                    </a:solidFill>
                  </a:ln>
                  <a:solidFill>
                    <a:srgbClr val="000099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Molecole</a:t>
              </a:r>
              <a:endParaRPr lang="en-US" sz="40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4300" y="304800"/>
            <a:ext cx="8915400" cy="6362700"/>
            <a:chOff x="114300" y="304800"/>
            <a:chExt cx="8915400" cy="6362700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1143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Particelle</a:t>
              </a:r>
            </a:p>
          </p:txBody>
        </p:sp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310515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50000">
                  <a:srgbClr val="9966FF"/>
                </a:gs>
                <a:gs pos="100000">
                  <a:srgbClr val="9900CC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Positivo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6096000" y="6038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Negativo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1143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Molecole</a:t>
              </a:r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310515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50000">
                  <a:srgbClr val="9966FF"/>
                </a:gs>
                <a:gs pos="100000">
                  <a:srgbClr val="9900CC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Catione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6096000" y="46672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Anione</a:t>
              </a: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1143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Atomi</a:t>
              </a: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310515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50000">
                  <a:srgbClr val="9966FF"/>
                </a:gs>
                <a:gs pos="100000">
                  <a:srgbClr val="9900CC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Protone</a:t>
              </a: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6096000" y="53530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2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Elettrone</a:t>
              </a:r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1143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Piante</a:t>
              </a:r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310515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50000">
                  <a:srgbClr val="9966FF"/>
                </a:gs>
                <a:gs pos="100000">
                  <a:srgbClr val="9900CC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Stame</a:t>
              </a:r>
              <a:endParaRPr lang="en-US" sz="440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6096000" y="39814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Pistillo</a:t>
              </a:r>
              <a:endParaRPr lang="en-US" sz="400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1143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Animali</a:t>
              </a: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3105150" y="327660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50000">
                  <a:srgbClr val="9966FF"/>
                </a:gs>
                <a:gs pos="100000">
                  <a:srgbClr val="9900CC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Maschio</a:t>
              </a:r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6096000" y="32956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38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Femmina</a:t>
              </a:r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1143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CC0099"/>
                </a:gs>
                <a:gs pos="100000">
                  <a:srgbClr val="CC0099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4000"/>
                </a:lnSpc>
              </a:pP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Tutti</a:t>
              </a:r>
              <a:r>
                <a:rPr lang="en-US" sz="36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gli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ts val="2900"/>
                </a:lnSpc>
              </a:pPr>
              <a:r>
                <a:rPr lang="en-US" sz="3600" dirty="0" err="1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Esseri</a:t>
              </a:r>
              <a:endParaRPr lang="en-US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310515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9933FF"/>
                </a:gs>
                <a:gs pos="50000">
                  <a:srgbClr val="9933FF"/>
                </a:gs>
                <a:gs pos="100000">
                  <a:srgbClr val="9933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r>
                <a:rPr lang="en-US" sz="4400" dirty="0" err="1">
                  <a:ln>
                    <a:solidFill>
                      <a:schemeClr val="tx1"/>
                    </a:solidFill>
                  </a:ln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Mascolinità</a:t>
              </a:r>
              <a:endParaRPr lang="en-US" sz="4400" dirty="0">
                <a:ln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6096000" y="1714500"/>
              <a:ext cx="2933700" cy="83820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0000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r>
                <a:rPr lang="en-US" sz="1000">
                  <a:ln>
                    <a:solidFill>
                      <a:schemeClr val="tx1"/>
                    </a:solidFill>
                  </a:ln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 </a:t>
              </a: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FFFF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Femminilità</a:t>
              </a:r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1143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Umani</a:t>
              </a:r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310515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9900CC"/>
                </a:gs>
                <a:gs pos="50000">
                  <a:srgbClr val="9966FF"/>
                </a:gs>
                <a:gs pos="100000">
                  <a:srgbClr val="9900CC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480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Uomo</a:t>
              </a:r>
              <a:endParaRPr lang="en-US" sz="480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aettenschweiler" pitchFamily="34" charset="0"/>
              </a:endParaRPr>
            </a:p>
          </p:txBody>
        </p:sp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6096000" y="2609850"/>
              <a:ext cx="2933700" cy="628650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3366FF"/>
                </a:gs>
                <a:gs pos="100000">
                  <a:srgbClr val="0000FF"/>
                </a:gs>
              </a:gsLst>
              <a:lin ang="5400000" scaled="1"/>
            </a:gra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4400">
                  <a:ln>
                    <a:solidFill>
                      <a:schemeClr val="tx1"/>
                    </a:solidFill>
                  </a:ln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Donna</a:t>
              </a:r>
            </a:p>
          </p:txBody>
        </p:sp>
        <p:sp>
          <p:nvSpPr>
            <p:cNvPr id="55320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76250" y="304800"/>
              <a:ext cx="8210550" cy="990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Impact"/>
                </a:rPr>
                <a:t>Caratteristiche Duali</a:t>
              </a:r>
            </a:p>
          </p:txBody>
        </p:sp>
      </p:grpSp>
    </p:spTree>
  </p:cSld>
  <p:clrMapOvr>
    <a:masterClrMapping/>
  </p:clrMapOvr>
  <p:transition spd="med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309563" y="514350"/>
            <a:ext cx="4005262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  <a:r>
              <a:rPr lang="en-US" sz="3600" b="1" kern="10" dirty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 Prima</a:t>
            </a:r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 rot="5437268" flipH="1" flipV="1">
            <a:off x="858044" y="1046957"/>
            <a:ext cx="2901950" cy="3998912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 rot="5435238" flipH="1" flipV="1">
            <a:off x="970757" y="2153444"/>
            <a:ext cx="2679700" cy="4046537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20738" y="4251325"/>
            <a:ext cx="2665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12600000" algn="ctr" rotWithShape="0">
                    <a:schemeClr val="bg1"/>
                  </a:outerShdw>
                </a:effectLst>
                <a:latin typeface="Impact" pitchFamily="34" charset="0"/>
              </a:rPr>
              <a:t>Femminilità</a:t>
            </a:r>
            <a:endParaRPr lang="en-US" sz="4000" dirty="0">
              <a:solidFill>
                <a:srgbClr val="003300"/>
              </a:solidFill>
              <a:effectLst>
                <a:outerShdw blurRad="38100" dist="38100" dir="126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003300"/>
                </a:solidFill>
                <a:effectLst>
                  <a:outerShdw blurRad="38100" dist="38100" dir="12600000" algn="ctr" rotWithShape="0">
                    <a:schemeClr val="bg1"/>
                  </a:outerShdw>
                </a:effectLst>
                <a:latin typeface="Impact" pitchFamily="34" charset="0"/>
              </a:rPr>
              <a:t>Originale</a:t>
            </a:r>
            <a:endParaRPr lang="en-US" sz="4800" dirty="0">
              <a:solidFill>
                <a:srgbClr val="003300"/>
              </a:solidFill>
              <a:effectLst>
                <a:outerShdw blurRad="38100" dist="38100" dir="126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820738" y="2209800"/>
            <a:ext cx="264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66"/>
                </a:solidFill>
                <a:effectLst>
                  <a:outerShdw blurRad="38100" dist="50800" dir="600000" algn="ctr" rotWithShape="0">
                    <a:schemeClr val="bg1"/>
                  </a:outerShdw>
                </a:effectLst>
                <a:latin typeface="Impact" pitchFamily="34" charset="0"/>
              </a:rPr>
              <a:t>Mascolinità</a:t>
            </a:r>
            <a:endParaRPr lang="en-US" sz="4000" dirty="0">
              <a:solidFill>
                <a:srgbClr val="660066"/>
              </a:solidFill>
              <a:effectLst>
                <a:outerShdw blurRad="38100" dist="50800" dir="6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4000" dirty="0" err="1">
                <a:solidFill>
                  <a:srgbClr val="660066"/>
                </a:solidFill>
                <a:effectLst>
                  <a:outerShdw blurRad="38100" dist="50800" dir="600000" algn="ctr" rotWithShape="0">
                    <a:schemeClr val="bg1"/>
                  </a:outerShdw>
                </a:effectLst>
                <a:latin typeface="Impact" pitchFamily="34" charset="0"/>
              </a:rPr>
              <a:t>Originale</a:t>
            </a:r>
            <a:endParaRPr lang="en-US" sz="4000" dirty="0">
              <a:solidFill>
                <a:srgbClr val="660066"/>
              </a:solidFill>
              <a:effectLst>
                <a:outerShdw blurRad="38100" dist="50800" dir="600000" algn="ctr" rotWithShape="0">
                  <a:schemeClr val="bg1"/>
                </a:outerShdw>
              </a:effectLst>
              <a:latin typeface="Impact" pitchFamily="34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031875" y="3048000"/>
            <a:ext cx="704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946400" y="2544763"/>
            <a:ext cx="787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7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5351463" y="57150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Universo</a:t>
            </a:r>
          </a:p>
        </p:txBody>
      </p:sp>
      <p:sp>
        <p:nvSpPr>
          <p:cNvPr id="56330" name="Freeform 10"/>
          <p:cNvSpPr>
            <a:spLocks/>
          </p:cNvSpPr>
          <p:nvPr/>
        </p:nvSpPr>
        <p:spPr bwMode="auto">
          <a:xfrm rot="5437268" flipH="1" flipV="1">
            <a:off x="5371307" y="1046956"/>
            <a:ext cx="2901950" cy="3998913"/>
          </a:xfrm>
          <a:custGeom>
            <a:avLst/>
            <a:gdLst/>
            <a:ahLst/>
            <a:cxnLst>
              <a:cxn ang="0">
                <a:pos x="405" y="1335"/>
              </a:cxn>
              <a:cxn ang="0">
                <a:pos x="625" y="1501"/>
              </a:cxn>
              <a:cxn ang="0">
                <a:pos x="758" y="1645"/>
              </a:cxn>
              <a:cxn ang="0">
                <a:pos x="850" y="1845"/>
              </a:cxn>
              <a:cxn ang="0">
                <a:pos x="892" y="2022"/>
              </a:cxn>
              <a:cxn ang="0">
                <a:pos x="889" y="2178"/>
              </a:cxn>
              <a:cxn ang="0">
                <a:pos x="839" y="2372"/>
              </a:cxn>
              <a:cxn ang="0">
                <a:pos x="743" y="2544"/>
              </a:cxn>
              <a:cxn ang="0">
                <a:pos x="604" y="2696"/>
              </a:cxn>
              <a:cxn ang="0">
                <a:pos x="477" y="2782"/>
              </a:cxn>
              <a:cxn ang="0">
                <a:pos x="338" y="2834"/>
              </a:cxn>
              <a:cxn ang="0">
                <a:pos x="209" y="2849"/>
              </a:cxn>
              <a:cxn ang="0">
                <a:pos x="0" y="2840"/>
              </a:cxn>
              <a:cxn ang="0">
                <a:pos x="189" y="2879"/>
              </a:cxn>
              <a:cxn ang="0">
                <a:pos x="366" y="2895"/>
              </a:cxn>
              <a:cxn ang="0">
                <a:pos x="521" y="2890"/>
              </a:cxn>
              <a:cxn ang="0">
                <a:pos x="687" y="2867"/>
              </a:cxn>
              <a:cxn ang="0">
                <a:pos x="885" y="2816"/>
              </a:cxn>
              <a:cxn ang="0">
                <a:pos x="1064" y="2740"/>
              </a:cxn>
              <a:cxn ang="0">
                <a:pos x="1242" y="2638"/>
              </a:cxn>
              <a:cxn ang="0">
                <a:pos x="1373" y="2533"/>
              </a:cxn>
              <a:cxn ang="0">
                <a:pos x="1502" y="2411"/>
              </a:cxn>
              <a:cxn ang="0">
                <a:pos x="1605" y="2283"/>
              </a:cxn>
              <a:cxn ang="0">
                <a:pos x="1700" y="2145"/>
              </a:cxn>
              <a:cxn ang="0">
                <a:pos x="1774" y="1993"/>
              </a:cxn>
              <a:cxn ang="0">
                <a:pos x="1835" y="1823"/>
              </a:cxn>
              <a:cxn ang="0">
                <a:pos x="1877" y="1651"/>
              </a:cxn>
              <a:cxn ang="0">
                <a:pos x="1896" y="1468"/>
              </a:cxn>
              <a:cxn ang="0">
                <a:pos x="1896" y="1298"/>
              </a:cxn>
              <a:cxn ang="0">
                <a:pos x="1868" y="1094"/>
              </a:cxn>
              <a:cxn ang="0">
                <a:pos x="1822" y="917"/>
              </a:cxn>
              <a:cxn ang="0">
                <a:pos x="1757" y="767"/>
              </a:cxn>
              <a:cxn ang="0">
                <a:pos x="1678" y="612"/>
              </a:cxn>
              <a:cxn ang="0">
                <a:pos x="1569" y="462"/>
              </a:cxn>
              <a:cxn ang="0">
                <a:pos x="1458" y="334"/>
              </a:cxn>
              <a:cxn ang="0">
                <a:pos x="1345" y="231"/>
              </a:cxn>
              <a:cxn ang="0">
                <a:pos x="1208" y="133"/>
              </a:cxn>
              <a:cxn ang="0">
                <a:pos x="1092" y="70"/>
              </a:cxn>
              <a:cxn ang="0">
                <a:pos x="981" y="31"/>
              </a:cxn>
              <a:cxn ang="0">
                <a:pos x="835" y="3"/>
              </a:cxn>
              <a:cxn ang="0">
                <a:pos x="710" y="3"/>
              </a:cxn>
              <a:cxn ang="0">
                <a:pos x="552" y="33"/>
              </a:cxn>
              <a:cxn ang="0">
                <a:pos x="425" y="94"/>
              </a:cxn>
              <a:cxn ang="0">
                <a:pos x="309" y="177"/>
              </a:cxn>
              <a:cxn ang="0">
                <a:pos x="209" y="286"/>
              </a:cxn>
              <a:cxn ang="0">
                <a:pos x="133" y="416"/>
              </a:cxn>
              <a:cxn ang="0">
                <a:pos x="89" y="569"/>
              </a:cxn>
              <a:cxn ang="0">
                <a:pos x="76" y="732"/>
              </a:cxn>
              <a:cxn ang="0">
                <a:pos x="105" y="904"/>
              </a:cxn>
              <a:cxn ang="0">
                <a:pos x="172" y="1054"/>
              </a:cxn>
              <a:cxn ang="0">
                <a:pos x="272" y="1196"/>
              </a:cxn>
            </a:cxnLst>
            <a:rect l="0" t="0" r="r" b="b"/>
            <a:pathLst>
              <a:path w="1899" h="2895">
                <a:moveTo>
                  <a:pt x="338" y="1270"/>
                </a:moveTo>
                <a:lnTo>
                  <a:pt x="405" y="1335"/>
                </a:lnTo>
                <a:lnTo>
                  <a:pt x="475" y="1390"/>
                </a:lnTo>
                <a:lnTo>
                  <a:pt x="625" y="1501"/>
                </a:lnTo>
                <a:lnTo>
                  <a:pt x="702" y="1573"/>
                </a:lnTo>
                <a:lnTo>
                  <a:pt x="758" y="1645"/>
                </a:lnTo>
                <a:lnTo>
                  <a:pt x="817" y="1756"/>
                </a:lnTo>
                <a:lnTo>
                  <a:pt x="850" y="1845"/>
                </a:lnTo>
                <a:lnTo>
                  <a:pt x="881" y="1937"/>
                </a:lnTo>
                <a:lnTo>
                  <a:pt x="892" y="2022"/>
                </a:lnTo>
                <a:lnTo>
                  <a:pt x="894" y="2106"/>
                </a:lnTo>
                <a:lnTo>
                  <a:pt x="889" y="2178"/>
                </a:lnTo>
                <a:lnTo>
                  <a:pt x="872" y="2278"/>
                </a:lnTo>
                <a:lnTo>
                  <a:pt x="839" y="2372"/>
                </a:lnTo>
                <a:lnTo>
                  <a:pt x="798" y="2455"/>
                </a:lnTo>
                <a:lnTo>
                  <a:pt x="743" y="2544"/>
                </a:lnTo>
                <a:lnTo>
                  <a:pt x="665" y="2634"/>
                </a:lnTo>
                <a:lnTo>
                  <a:pt x="604" y="2696"/>
                </a:lnTo>
                <a:lnTo>
                  <a:pt x="541" y="2744"/>
                </a:lnTo>
                <a:lnTo>
                  <a:pt x="477" y="2782"/>
                </a:lnTo>
                <a:lnTo>
                  <a:pt x="410" y="2812"/>
                </a:lnTo>
                <a:lnTo>
                  <a:pt x="338" y="2834"/>
                </a:lnTo>
                <a:lnTo>
                  <a:pt x="261" y="2845"/>
                </a:lnTo>
                <a:lnTo>
                  <a:pt x="209" y="2849"/>
                </a:lnTo>
                <a:lnTo>
                  <a:pt x="148" y="2851"/>
                </a:lnTo>
                <a:lnTo>
                  <a:pt x="0" y="2840"/>
                </a:lnTo>
                <a:lnTo>
                  <a:pt x="109" y="2866"/>
                </a:lnTo>
                <a:lnTo>
                  <a:pt x="189" y="2879"/>
                </a:lnTo>
                <a:lnTo>
                  <a:pt x="277" y="2890"/>
                </a:lnTo>
                <a:lnTo>
                  <a:pt x="366" y="2895"/>
                </a:lnTo>
                <a:lnTo>
                  <a:pt x="442" y="2895"/>
                </a:lnTo>
                <a:lnTo>
                  <a:pt x="521" y="2890"/>
                </a:lnTo>
                <a:lnTo>
                  <a:pt x="608" y="2882"/>
                </a:lnTo>
                <a:lnTo>
                  <a:pt x="687" y="2867"/>
                </a:lnTo>
                <a:lnTo>
                  <a:pt x="782" y="2845"/>
                </a:lnTo>
                <a:lnTo>
                  <a:pt x="885" y="2816"/>
                </a:lnTo>
                <a:lnTo>
                  <a:pt x="985" y="2777"/>
                </a:lnTo>
                <a:lnTo>
                  <a:pt x="1064" y="2740"/>
                </a:lnTo>
                <a:lnTo>
                  <a:pt x="1151" y="2694"/>
                </a:lnTo>
                <a:lnTo>
                  <a:pt x="1242" y="2638"/>
                </a:lnTo>
                <a:lnTo>
                  <a:pt x="1308" y="2586"/>
                </a:lnTo>
                <a:lnTo>
                  <a:pt x="1373" y="2533"/>
                </a:lnTo>
                <a:lnTo>
                  <a:pt x="1441" y="2470"/>
                </a:lnTo>
                <a:lnTo>
                  <a:pt x="1502" y="2411"/>
                </a:lnTo>
                <a:lnTo>
                  <a:pt x="1552" y="2350"/>
                </a:lnTo>
                <a:lnTo>
                  <a:pt x="1605" y="2283"/>
                </a:lnTo>
                <a:lnTo>
                  <a:pt x="1652" y="2217"/>
                </a:lnTo>
                <a:lnTo>
                  <a:pt x="1700" y="2145"/>
                </a:lnTo>
                <a:lnTo>
                  <a:pt x="1738" y="2071"/>
                </a:lnTo>
                <a:lnTo>
                  <a:pt x="1774" y="1993"/>
                </a:lnTo>
                <a:lnTo>
                  <a:pt x="1807" y="1912"/>
                </a:lnTo>
                <a:lnTo>
                  <a:pt x="1835" y="1823"/>
                </a:lnTo>
                <a:lnTo>
                  <a:pt x="1860" y="1738"/>
                </a:lnTo>
                <a:lnTo>
                  <a:pt x="1877" y="1651"/>
                </a:lnTo>
                <a:lnTo>
                  <a:pt x="1890" y="1551"/>
                </a:lnTo>
                <a:lnTo>
                  <a:pt x="1896" y="1468"/>
                </a:lnTo>
                <a:lnTo>
                  <a:pt x="1899" y="1385"/>
                </a:lnTo>
                <a:lnTo>
                  <a:pt x="1896" y="1298"/>
                </a:lnTo>
                <a:lnTo>
                  <a:pt x="1884" y="1198"/>
                </a:lnTo>
                <a:lnTo>
                  <a:pt x="1868" y="1094"/>
                </a:lnTo>
                <a:lnTo>
                  <a:pt x="1846" y="1006"/>
                </a:lnTo>
                <a:lnTo>
                  <a:pt x="1822" y="917"/>
                </a:lnTo>
                <a:lnTo>
                  <a:pt x="1794" y="845"/>
                </a:lnTo>
                <a:lnTo>
                  <a:pt x="1757" y="767"/>
                </a:lnTo>
                <a:lnTo>
                  <a:pt x="1724" y="695"/>
                </a:lnTo>
                <a:lnTo>
                  <a:pt x="1678" y="612"/>
                </a:lnTo>
                <a:lnTo>
                  <a:pt x="1624" y="530"/>
                </a:lnTo>
                <a:lnTo>
                  <a:pt x="1569" y="462"/>
                </a:lnTo>
                <a:lnTo>
                  <a:pt x="1517" y="397"/>
                </a:lnTo>
                <a:lnTo>
                  <a:pt x="1458" y="334"/>
                </a:lnTo>
                <a:lnTo>
                  <a:pt x="1397" y="275"/>
                </a:lnTo>
                <a:lnTo>
                  <a:pt x="1345" y="231"/>
                </a:lnTo>
                <a:lnTo>
                  <a:pt x="1279" y="177"/>
                </a:lnTo>
                <a:lnTo>
                  <a:pt x="1208" y="133"/>
                </a:lnTo>
                <a:lnTo>
                  <a:pt x="1151" y="99"/>
                </a:lnTo>
                <a:lnTo>
                  <a:pt x="1092" y="70"/>
                </a:lnTo>
                <a:lnTo>
                  <a:pt x="1036" y="48"/>
                </a:lnTo>
                <a:lnTo>
                  <a:pt x="981" y="31"/>
                </a:lnTo>
                <a:lnTo>
                  <a:pt x="898" y="11"/>
                </a:lnTo>
                <a:lnTo>
                  <a:pt x="835" y="3"/>
                </a:lnTo>
                <a:lnTo>
                  <a:pt x="770" y="0"/>
                </a:lnTo>
                <a:lnTo>
                  <a:pt x="710" y="3"/>
                </a:lnTo>
                <a:lnTo>
                  <a:pt x="630" y="14"/>
                </a:lnTo>
                <a:lnTo>
                  <a:pt x="552" y="33"/>
                </a:lnTo>
                <a:lnTo>
                  <a:pt x="482" y="61"/>
                </a:lnTo>
                <a:lnTo>
                  <a:pt x="425" y="94"/>
                </a:lnTo>
                <a:lnTo>
                  <a:pt x="360" y="133"/>
                </a:lnTo>
                <a:lnTo>
                  <a:pt x="309" y="177"/>
                </a:lnTo>
                <a:lnTo>
                  <a:pt x="255" y="227"/>
                </a:lnTo>
                <a:lnTo>
                  <a:pt x="209" y="286"/>
                </a:lnTo>
                <a:lnTo>
                  <a:pt x="166" y="349"/>
                </a:lnTo>
                <a:lnTo>
                  <a:pt x="133" y="416"/>
                </a:lnTo>
                <a:lnTo>
                  <a:pt x="109" y="491"/>
                </a:lnTo>
                <a:lnTo>
                  <a:pt x="89" y="569"/>
                </a:lnTo>
                <a:lnTo>
                  <a:pt x="78" y="649"/>
                </a:lnTo>
                <a:lnTo>
                  <a:pt x="76" y="732"/>
                </a:lnTo>
                <a:lnTo>
                  <a:pt x="87" y="824"/>
                </a:lnTo>
                <a:lnTo>
                  <a:pt x="105" y="904"/>
                </a:lnTo>
                <a:lnTo>
                  <a:pt x="137" y="981"/>
                </a:lnTo>
                <a:lnTo>
                  <a:pt x="172" y="1054"/>
                </a:lnTo>
                <a:lnTo>
                  <a:pt x="216" y="1118"/>
                </a:lnTo>
                <a:lnTo>
                  <a:pt x="272" y="1196"/>
                </a:lnTo>
                <a:lnTo>
                  <a:pt x="338" y="127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1" name="Freeform 11"/>
          <p:cNvSpPr>
            <a:spLocks/>
          </p:cNvSpPr>
          <p:nvPr/>
        </p:nvSpPr>
        <p:spPr bwMode="auto">
          <a:xfrm rot="5435238" flipH="1" flipV="1">
            <a:off x="5484019" y="2153444"/>
            <a:ext cx="2679700" cy="4046538"/>
          </a:xfrm>
          <a:custGeom>
            <a:avLst/>
            <a:gdLst/>
            <a:ahLst/>
            <a:cxnLst>
              <a:cxn ang="0">
                <a:pos x="1494" y="1560"/>
              </a:cxn>
              <a:cxn ang="0">
                <a:pos x="1274" y="1394"/>
              </a:cxn>
              <a:cxn ang="0">
                <a:pos x="1141" y="1250"/>
              </a:cxn>
              <a:cxn ang="0">
                <a:pos x="1049" y="1050"/>
              </a:cxn>
              <a:cxn ang="0">
                <a:pos x="1007" y="873"/>
              </a:cxn>
              <a:cxn ang="0">
                <a:pos x="1010" y="717"/>
              </a:cxn>
              <a:cxn ang="0">
                <a:pos x="1060" y="523"/>
              </a:cxn>
              <a:cxn ang="0">
                <a:pos x="1156" y="351"/>
              </a:cxn>
              <a:cxn ang="0">
                <a:pos x="1295" y="199"/>
              </a:cxn>
              <a:cxn ang="0">
                <a:pos x="1422" y="113"/>
              </a:cxn>
              <a:cxn ang="0">
                <a:pos x="1561" y="61"/>
              </a:cxn>
              <a:cxn ang="0">
                <a:pos x="1690" y="46"/>
              </a:cxn>
              <a:cxn ang="0">
                <a:pos x="1899" y="55"/>
              </a:cxn>
              <a:cxn ang="0">
                <a:pos x="1710" y="16"/>
              </a:cxn>
              <a:cxn ang="0">
                <a:pos x="1533" y="0"/>
              </a:cxn>
              <a:cxn ang="0">
                <a:pos x="1378" y="5"/>
              </a:cxn>
              <a:cxn ang="0">
                <a:pos x="1212" y="28"/>
              </a:cxn>
              <a:cxn ang="0">
                <a:pos x="1014" y="79"/>
              </a:cxn>
              <a:cxn ang="0">
                <a:pos x="835" y="155"/>
              </a:cxn>
              <a:cxn ang="0">
                <a:pos x="657" y="257"/>
              </a:cxn>
              <a:cxn ang="0">
                <a:pos x="526" y="362"/>
              </a:cxn>
              <a:cxn ang="0">
                <a:pos x="397" y="484"/>
              </a:cxn>
              <a:cxn ang="0">
                <a:pos x="294" y="612"/>
              </a:cxn>
              <a:cxn ang="0">
                <a:pos x="199" y="750"/>
              </a:cxn>
              <a:cxn ang="0">
                <a:pos x="125" y="902"/>
              </a:cxn>
              <a:cxn ang="0">
                <a:pos x="64" y="1072"/>
              </a:cxn>
              <a:cxn ang="0">
                <a:pos x="22" y="1244"/>
              </a:cxn>
              <a:cxn ang="0">
                <a:pos x="3" y="1427"/>
              </a:cxn>
              <a:cxn ang="0">
                <a:pos x="3" y="1597"/>
              </a:cxn>
              <a:cxn ang="0">
                <a:pos x="31" y="1801"/>
              </a:cxn>
              <a:cxn ang="0">
                <a:pos x="77" y="1978"/>
              </a:cxn>
              <a:cxn ang="0">
                <a:pos x="142" y="2128"/>
              </a:cxn>
              <a:cxn ang="0">
                <a:pos x="221" y="2283"/>
              </a:cxn>
              <a:cxn ang="0">
                <a:pos x="330" y="2433"/>
              </a:cxn>
              <a:cxn ang="0">
                <a:pos x="441" y="2561"/>
              </a:cxn>
              <a:cxn ang="0">
                <a:pos x="554" y="2664"/>
              </a:cxn>
              <a:cxn ang="0">
                <a:pos x="691" y="2762"/>
              </a:cxn>
              <a:cxn ang="0">
                <a:pos x="807" y="2825"/>
              </a:cxn>
              <a:cxn ang="0">
                <a:pos x="918" y="2864"/>
              </a:cxn>
              <a:cxn ang="0">
                <a:pos x="1064" y="2892"/>
              </a:cxn>
              <a:cxn ang="0">
                <a:pos x="1189" y="2892"/>
              </a:cxn>
              <a:cxn ang="0">
                <a:pos x="1347" y="2862"/>
              </a:cxn>
              <a:cxn ang="0">
                <a:pos x="1474" y="2801"/>
              </a:cxn>
              <a:cxn ang="0">
                <a:pos x="1590" y="2718"/>
              </a:cxn>
              <a:cxn ang="0">
                <a:pos x="1690" y="2609"/>
              </a:cxn>
              <a:cxn ang="0">
                <a:pos x="1766" y="2479"/>
              </a:cxn>
              <a:cxn ang="0">
                <a:pos x="1810" y="2326"/>
              </a:cxn>
              <a:cxn ang="0">
                <a:pos x="1823" y="2163"/>
              </a:cxn>
              <a:cxn ang="0">
                <a:pos x="1794" y="1991"/>
              </a:cxn>
              <a:cxn ang="0">
                <a:pos x="1727" y="1841"/>
              </a:cxn>
              <a:cxn ang="0">
                <a:pos x="1627" y="1699"/>
              </a:cxn>
            </a:cxnLst>
            <a:rect l="0" t="0" r="r" b="b"/>
            <a:pathLst>
              <a:path w="1899" h="2895">
                <a:moveTo>
                  <a:pt x="1561" y="1625"/>
                </a:moveTo>
                <a:lnTo>
                  <a:pt x="1494" y="1560"/>
                </a:lnTo>
                <a:lnTo>
                  <a:pt x="1424" y="1505"/>
                </a:lnTo>
                <a:lnTo>
                  <a:pt x="1274" y="1394"/>
                </a:lnTo>
                <a:lnTo>
                  <a:pt x="1197" y="1322"/>
                </a:lnTo>
                <a:lnTo>
                  <a:pt x="1141" y="1250"/>
                </a:lnTo>
                <a:lnTo>
                  <a:pt x="1082" y="1139"/>
                </a:lnTo>
                <a:lnTo>
                  <a:pt x="1049" y="1050"/>
                </a:lnTo>
                <a:lnTo>
                  <a:pt x="1018" y="958"/>
                </a:lnTo>
                <a:lnTo>
                  <a:pt x="1007" y="873"/>
                </a:lnTo>
                <a:lnTo>
                  <a:pt x="1005" y="789"/>
                </a:lnTo>
                <a:lnTo>
                  <a:pt x="1010" y="717"/>
                </a:lnTo>
                <a:lnTo>
                  <a:pt x="1027" y="617"/>
                </a:lnTo>
                <a:lnTo>
                  <a:pt x="1060" y="523"/>
                </a:lnTo>
                <a:lnTo>
                  <a:pt x="1101" y="440"/>
                </a:lnTo>
                <a:lnTo>
                  <a:pt x="1156" y="351"/>
                </a:lnTo>
                <a:lnTo>
                  <a:pt x="1234" y="261"/>
                </a:lnTo>
                <a:lnTo>
                  <a:pt x="1295" y="199"/>
                </a:lnTo>
                <a:lnTo>
                  <a:pt x="1358" y="151"/>
                </a:lnTo>
                <a:lnTo>
                  <a:pt x="1422" y="113"/>
                </a:lnTo>
                <a:lnTo>
                  <a:pt x="1489" y="83"/>
                </a:lnTo>
                <a:lnTo>
                  <a:pt x="1561" y="61"/>
                </a:lnTo>
                <a:lnTo>
                  <a:pt x="1638" y="50"/>
                </a:lnTo>
                <a:lnTo>
                  <a:pt x="1690" y="46"/>
                </a:lnTo>
                <a:lnTo>
                  <a:pt x="1751" y="44"/>
                </a:lnTo>
                <a:lnTo>
                  <a:pt x="1899" y="55"/>
                </a:lnTo>
                <a:lnTo>
                  <a:pt x="1790" y="29"/>
                </a:lnTo>
                <a:lnTo>
                  <a:pt x="1710" y="16"/>
                </a:lnTo>
                <a:lnTo>
                  <a:pt x="1622" y="5"/>
                </a:lnTo>
                <a:lnTo>
                  <a:pt x="1533" y="0"/>
                </a:lnTo>
                <a:lnTo>
                  <a:pt x="1457" y="0"/>
                </a:lnTo>
                <a:lnTo>
                  <a:pt x="1378" y="5"/>
                </a:lnTo>
                <a:lnTo>
                  <a:pt x="1291" y="13"/>
                </a:lnTo>
                <a:lnTo>
                  <a:pt x="1212" y="28"/>
                </a:lnTo>
                <a:lnTo>
                  <a:pt x="1117" y="50"/>
                </a:lnTo>
                <a:lnTo>
                  <a:pt x="1014" y="79"/>
                </a:lnTo>
                <a:lnTo>
                  <a:pt x="914" y="118"/>
                </a:lnTo>
                <a:lnTo>
                  <a:pt x="835" y="155"/>
                </a:lnTo>
                <a:lnTo>
                  <a:pt x="748" y="201"/>
                </a:lnTo>
                <a:lnTo>
                  <a:pt x="657" y="257"/>
                </a:lnTo>
                <a:lnTo>
                  <a:pt x="591" y="309"/>
                </a:lnTo>
                <a:lnTo>
                  <a:pt x="526" y="362"/>
                </a:lnTo>
                <a:lnTo>
                  <a:pt x="458" y="425"/>
                </a:lnTo>
                <a:lnTo>
                  <a:pt x="397" y="484"/>
                </a:lnTo>
                <a:lnTo>
                  <a:pt x="347" y="545"/>
                </a:lnTo>
                <a:lnTo>
                  <a:pt x="294" y="612"/>
                </a:lnTo>
                <a:lnTo>
                  <a:pt x="247" y="678"/>
                </a:lnTo>
                <a:lnTo>
                  <a:pt x="199" y="750"/>
                </a:lnTo>
                <a:lnTo>
                  <a:pt x="161" y="824"/>
                </a:lnTo>
                <a:lnTo>
                  <a:pt x="125" y="902"/>
                </a:lnTo>
                <a:lnTo>
                  <a:pt x="92" y="983"/>
                </a:lnTo>
                <a:lnTo>
                  <a:pt x="64" y="1072"/>
                </a:lnTo>
                <a:lnTo>
                  <a:pt x="39" y="1157"/>
                </a:lnTo>
                <a:lnTo>
                  <a:pt x="22" y="1244"/>
                </a:lnTo>
                <a:lnTo>
                  <a:pt x="9" y="1344"/>
                </a:lnTo>
                <a:lnTo>
                  <a:pt x="3" y="1427"/>
                </a:lnTo>
                <a:lnTo>
                  <a:pt x="0" y="1510"/>
                </a:lnTo>
                <a:lnTo>
                  <a:pt x="3" y="1597"/>
                </a:lnTo>
                <a:lnTo>
                  <a:pt x="15" y="1697"/>
                </a:lnTo>
                <a:lnTo>
                  <a:pt x="31" y="1801"/>
                </a:lnTo>
                <a:lnTo>
                  <a:pt x="53" y="1889"/>
                </a:lnTo>
                <a:lnTo>
                  <a:pt x="77" y="1978"/>
                </a:lnTo>
                <a:lnTo>
                  <a:pt x="105" y="2050"/>
                </a:lnTo>
                <a:lnTo>
                  <a:pt x="142" y="2128"/>
                </a:lnTo>
                <a:lnTo>
                  <a:pt x="175" y="2200"/>
                </a:lnTo>
                <a:lnTo>
                  <a:pt x="221" y="2283"/>
                </a:lnTo>
                <a:lnTo>
                  <a:pt x="275" y="2365"/>
                </a:lnTo>
                <a:lnTo>
                  <a:pt x="330" y="2433"/>
                </a:lnTo>
                <a:lnTo>
                  <a:pt x="382" y="2498"/>
                </a:lnTo>
                <a:lnTo>
                  <a:pt x="441" y="2561"/>
                </a:lnTo>
                <a:lnTo>
                  <a:pt x="502" y="2620"/>
                </a:lnTo>
                <a:lnTo>
                  <a:pt x="554" y="2664"/>
                </a:lnTo>
                <a:lnTo>
                  <a:pt x="620" y="2718"/>
                </a:lnTo>
                <a:lnTo>
                  <a:pt x="691" y="2762"/>
                </a:lnTo>
                <a:lnTo>
                  <a:pt x="748" y="2796"/>
                </a:lnTo>
                <a:lnTo>
                  <a:pt x="807" y="2825"/>
                </a:lnTo>
                <a:lnTo>
                  <a:pt x="863" y="2847"/>
                </a:lnTo>
                <a:lnTo>
                  <a:pt x="918" y="2864"/>
                </a:lnTo>
                <a:lnTo>
                  <a:pt x="1001" y="2884"/>
                </a:lnTo>
                <a:lnTo>
                  <a:pt x="1064" y="2892"/>
                </a:lnTo>
                <a:lnTo>
                  <a:pt x="1129" y="2895"/>
                </a:lnTo>
                <a:lnTo>
                  <a:pt x="1189" y="2892"/>
                </a:lnTo>
                <a:lnTo>
                  <a:pt x="1269" y="2881"/>
                </a:lnTo>
                <a:lnTo>
                  <a:pt x="1347" y="2862"/>
                </a:lnTo>
                <a:lnTo>
                  <a:pt x="1417" y="2834"/>
                </a:lnTo>
                <a:lnTo>
                  <a:pt x="1474" y="2801"/>
                </a:lnTo>
                <a:lnTo>
                  <a:pt x="1539" y="2762"/>
                </a:lnTo>
                <a:lnTo>
                  <a:pt x="1590" y="2718"/>
                </a:lnTo>
                <a:lnTo>
                  <a:pt x="1644" y="2668"/>
                </a:lnTo>
                <a:lnTo>
                  <a:pt x="1690" y="2609"/>
                </a:lnTo>
                <a:lnTo>
                  <a:pt x="1733" y="2546"/>
                </a:lnTo>
                <a:lnTo>
                  <a:pt x="1766" y="2479"/>
                </a:lnTo>
                <a:lnTo>
                  <a:pt x="1790" y="2404"/>
                </a:lnTo>
                <a:lnTo>
                  <a:pt x="1810" y="2326"/>
                </a:lnTo>
                <a:lnTo>
                  <a:pt x="1821" y="2246"/>
                </a:lnTo>
                <a:lnTo>
                  <a:pt x="1823" y="2163"/>
                </a:lnTo>
                <a:lnTo>
                  <a:pt x="1812" y="2071"/>
                </a:lnTo>
                <a:lnTo>
                  <a:pt x="1794" y="1991"/>
                </a:lnTo>
                <a:lnTo>
                  <a:pt x="1762" y="1914"/>
                </a:lnTo>
                <a:lnTo>
                  <a:pt x="1727" y="1841"/>
                </a:lnTo>
                <a:lnTo>
                  <a:pt x="1683" y="1777"/>
                </a:lnTo>
                <a:lnTo>
                  <a:pt x="1627" y="1699"/>
                </a:lnTo>
                <a:lnTo>
                  <a:pt x="1561" y="1625"/>
                </a:lnTo>
                <a:close/>
              </a:path>
            </a:pathLst>
          </a:custGeom>
          <a:gradFill rotWithShape="0">
            <a:gsLst>
              <a:gs pos="0">
                <a:srgbClr val="99FF33"/>
              </a:gs>
              <a:gs pos="100000">
                <a:schemeClr val="bg1"/>
              </a:gs>
            </a:gsLst>
            <a:lin ang="2700000" scaled="1"/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405438" y="4359275"/>
            <a:ext cx="2905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>
                <a:solidFill>
                  <a:srgbClr val="003300"/>
                </a:solidFill>
                <a:effectLst>
                  <a:outerShdw blurRad="38100" dist="38100" dir="12600000" algn="ctr" rotWithShape="0">
                    <a:schemeClr val="bg1"/>
                  </a:outerShdw>
                </a:effectLst>
                <a:latin typeface="Impact" pitchFamily="34" charset="0"/>
              </a:rPr>
              <a:t>Femminilità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5405438" y="2352675"/>
            <a:ext cx="289083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400">
                <a:solidFill>
                  <a:srgbClr val="660066"/>
                </a:solidFill>
                <a:effectLst>
                  <a:outerShdw blurRad="38100" dist="50800" dir="600000" algn="ctr" rotWithShape="0">
                    <a:schemeClr val="bg1"/>
                  </a:outerShdw>
                </a:effectLst>
                <a:latin typeface="Impact" pitchFamily="34" charset="0"/>
              </a:rPr>
              <a:t>Mascolinità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554663" y="3048000"/>
            <a:ext cx="704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475538" y="2566988"/>
            <a:ext cx="6413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72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</a:p>
        </p:txBody>
      </p:sp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839788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Causa</a:t>
            </a:r>
          </a:p>
        </p:txBody>
      </p:sp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5351463" y="5734050"/>
            <a:ext cx="2943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CC66FF"/>
                    </a:gs>
                  </a:gsLst>
                  <a:lin ang="0" scaled="1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Effetto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 rot="10780979" flipH="1" flipV="1">
            <a:off x="3962400" y="3351213"/>
            <a:ext cx="1446213" cy="609600"/>
          </a:xfrm>
          <a:prstGeom prst="notchedRightArrow">
            <a:avLst>
              <a:gd name="adj1" fmla="val 50000"/>
              <a:gd name="adj2" fmla="val 59310"/>
            </a:avLst>
          </a:prstGeom>
          <a:gradFill rotWithShape="0">
            <a:gsLst>
              <a:gs pos="0">
                <a:schemeClr val="bg1"/>
              </a:gs>
              <a:gs pos="100000">
                <a:srgbClr val="003300"/>
              </a:gs>
            </a:gsLst>
            <a:path path="rect">
              <a:fillToRect l="50000" t="50000" r="50000" b="50000"/>
            </a:path>
          </a:gradFill>
          <a:ln w="76200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6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100"/>
                            </p:stCondLst>
                            <p:childTnLst>
                              <p:par>
                                <p:cTn id="6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1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1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1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4" grpId="0" animBg="1"/>
      <p:bldP spid="56325" grpId="0" autoUpdateAnimBg="0"/>
      <p:bldP spid="56326" grpId="0" autoUpdateAnimBg="0"/>
      <p:bldP spid="56327" grpId="0" autoUpdateAnimBg="0"/>
      <p:bldP spid="56328" grpId="0" autoUpdateAnimBg="0"/>
      <p:bldP spid="56329" grpId="0"/>
      <p:bldP spid="56330" grpId="0" animBg="1"/>
      <p:bldP spid="56331" grpId="0" animBg="1"/>
      <p:bldP spid="56332" grpId="0" autoUpdateAnimBg="0"/>
      <p:bldP spid="56333" grpId="0" autoUpdateAnimBg="0"/>
      <p:bldP spid="56334" grpId="0" autoUpdateAnimBg="0"/>
      <p:bldP spid="56335" grpId="0" autoUpdateAnimBg="0"/>
      <p:bldP spid="56336" grpId="0"/>
      <p:bldP spid="56337" grpId="0"/>
      <p:bldP spid="56338" grpId="0" animBg="1" autoUpdateAnimBg="0"/>
      <p:bldP spid="5633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81000" y="261938"/>
            <a:ext cx="8382000" cy="1481137"/>
            <a:chOff x="192" y="165"/>
            <a:chExt cx="5376" cy="933"/>
          </a:xfrm>
        </p:grpSpPr>
        <p:sp>
          <p:nvSpPr>
            <p:cNvPr id="6041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28" y="165"/>
              <a:ext cx="5194" cy="4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kern="10">
                  <a:ln w="9525">
                    <a:solidFill>
                      <a:srgbClr val="FFCC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Le Caratteristiche di Dio di</a:t>
              </a:r>
              <a:endParaRPr lang="en-US" sz="3600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66006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bg1"/>
                  </a:outerShdw>
                </a:effectLst>
                <a:latin typeface="Impact"/>
              </a:endParaRPr>
            </a:p>
          </p:txBody>
        </p:sp>
        <p:sp>
          <p:nvSpPr>
            <p:cNvPr id="604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2" y="672"/>
              <a:ext cx="5376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CC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660066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chemeClr val="bg1"/>
                    </a:outerShdw>
                  </a:effectLst>
                  <a:latin typeface="Impact"/>
                </a:rPr>
                <a:t>Mascolinità e Femminilità</a:t>
              </a:r>
            </a:p>
          </p:txBody>
        </p:sp>
      </p:grp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381000" y="1905000"/>
            <a:ext cx="8382000" cy="4724400"/>
            <a:chOff x="240" y="1200"/>
            <a:chExt cx="5280" cy="2976"/>
          </a:xfrm>
        </p:grpSpPr>
        <p:sp>
          <p:nvSpPr>
            <p:cNvPr id="60422" name="AutoShape 6"/>
            <p:cNvSpPr>
              <a:spLocks noChangeArrowheads="1"/>
            </p:cNvSpPr>
            <p:nvPr/>
          </p:nvSpPr>
          <p:spPr bwMode="auto">
            <a:xfrm>
              <a:off x="240" y="1200"/>
              <a:ext cx="5280" cy="297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99FF"/>
                </a:gs>
              </a:gsLst>
              <a:path path="rect">
                <a:fillToRect l="50000" t="50000" r="50000" b="50000"/>
              </a:path>
            </a:gradFill>
            <a:ln w="57150">
              <a:solidFill>
                <a:srgbClr val="6E00B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720" y="1756"/>
              <a:ext cx="4656" cy="1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endParaRPr lang="en-US" sz="1200" dirty="0">
                <a:solidFill>
                  <a:srgbClr val="0000FF"/>
                </a:solidFill>
                <a:effectLst>
                  <a:outerShdw blurRad="76200" dist="50800" dir="1200000" algn="ctr" rotWithShape="0">
                    <a:schemeClr val="bg1"/>
                  </a:outerShdw>
                </a:effectLst>
                <a:latin typeface="Arial Black" pitchFamily="34" charset="0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Dio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ha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creato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l’uomo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a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Sua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propria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immagine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….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maschio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e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femmina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li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4400" dirty="0" err="1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creò</a:t>
              </a:r>
              <a:r>
                <a:rPr lang="en-US" sz="4400" dirty="0">
                  <a:solidFill>
                    <a:srgbClr val="000099"/>
                  </a:solidFill>
                  <a:effectLst>
                    <a:outerShdw blurRad="76200" dist="50800" dir="1200000" algn="ctr" rotWithShape="0">
                      <a:schemeClr val="bg1"/>
                    </a:outerShdw>
                  </a:effectLst>
                  <a:latin typeface="Arial Black" pitchFamily="34" charset="0"/>
                </a:rPr>
                <a:t>.</a:t>
              </a:r>
              <a:endParaRPr lang="en-US" sz="3600" b="1" dirty="0">
                <a:solidFill>
                  <a:srgbClr val="800080"/>
                </a:solidFill>
                <a:effectLst>
                  <a:outerShdw blurRad="76200" dist="50800" dir="1200000" algn="ctr" rotWithShape="0">
                    <a:schemeClr val="bg1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2880" y="3216"/>
              <a:ext cx="192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 err="1">
                  <a:ln>
                    <a:solidFill>
                      <a:srgbClr val="000066"/>
                    </a:solidFill>
                  </a:ln>
                  <a:solidFill>
                    <a:srgbClr val="000099"/>
                  </a:solidFill>
                  <a:effectLst>
                    <a:outerShdw dist="12700" dir="600000" algn="ctr" rotWithShape="0">
                      <a:schemeClr val="tx1"/>
                    </a:outerShdw>
                  </a:effectLst>
                  <a:latin typeface="Arial" pitchFamily="34" charset="0"/>
                </a:rPr>
                <a:t>Genesi</a:t>
              </a:r>
              <a:r>
                <a:rPr lang="en-US" sz="3200" dirty="0">
                  <a:ln>
                    <a:solidFill>
                      <a:srgbClr val="000066"/>
                    </a:solidFill>
                  </a:ln>
                  <a:solidFill>
                    <a:srgbClr val="000099"/>
                  </a:solidFill>
                  <a:effectLst>
                    <a:outerShdw dist="12700" dir="600000" algn="ctr" rotWithShape="0">
                      <a:schemeClr val="tx1"/>
                    </a:outerShdw>
                  </a:effectLst>
                  <a:latin typeface="Arial" pitchFamily="34" charset="0"/>
                </a:rPr>
                <a:t> 1:27</a:t>
              </a:r>
            </a:p>
          </p:txBody>
        </p:sp>
      </p:grpSp>
    </p:spTree>
  </p:cSld>
  <p:clrMapOvr>
    <a:masterClrMapping/>
  </p:clrMapOvr>
  <p:transition spd="slow" advClick="0" advTm="1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ffectLst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Particelle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Molecole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Catione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Anione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Atomi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Protone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200">
                <a:solidFill>
                  <a:srgbClr val="CCFF33"/>
                </a:solidFill>
                <a:latin typeface="Arial Black" pitchFamily="34" charset="0"/>
              </a:rPr>
              <a:t>Elettrone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Piante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Stame</a:t>
            </a:r>
            <a:endParaRPr lang="en-US" sz="44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Pistillo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Animali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Maschio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CCFF33"/>
                </a:solidFill>
                <a:latin typeface="Impact" pitchFamily="34" charset="0"/>
              </a:rPr>
              <a:t> </a:t>
            </a:r>
            <a:r>
              <a:rPr lang="en-US" sz="3800">
                <a:solidFill>
                  <a:srgbClr val="CCFF33"/>
                </a:solidFill>
                <a:latin typeface="Arial Black" pitchFamily="34" charset="0"/>
              </a:rPr>
              <a:t>Femmina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Tutti gli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Esseri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5000"/>
              </a:lnSpc>
            </a:pPr>
            <a:r>
              <a:rPr lang="en-US" sz="4400">
                <a:solidFill>
                  <a:srgbClr val="FFFF66"/>
                </a:solidFill>
                <a:latin typeface="Impact" pitchFamily="34" charset="0"/>
              </a:rPr>
              <a:t>Mascolinità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5000"/>
              </a:lnSpc>
            </a:pPr>
            <a:r>
              <a:rPr lang="en-US" sz="1000"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400">
                <a:solidFill>
                  <a:srgbClr val="FFFF99"/>
                </a:solidFill>
                <a:latin typeface="Impact" pitchFamily="34" charset="0"/>
              </a:rPr>
              <a:t>Femminilità</a:t>
            </a:r>
          </a:p>
        </p:txBody>
      </p:sp>
      <p:sp>
        <p:nvSpPr>
          <p:cNvPr id="61461" name="WordArt 21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Duali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Umani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Uomo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Donna</a:t>
            </a:r>
          </a:p>
        </p:txBody>
      </p:sp>
      <p:sp>
        <p:nvSpPr>
          <p:cNvPr id="61465" name="WordArt 25"/>
          <p:cNvSpPr>
            <a:spLocks noChangeArrowheads="1" noChangeShapeType="1" noTextEdit="1"/>
          </p:cNvSpPr>
          <p:nvPr/>
        </p:nvSpPr>
        <p:spPr bwMode="auto">
          <a:xfrm>
            <a:off x="361950" y="1828800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CC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FFFF00"/>
                  </a:prstShdw>
                </a:effectLst>
                <a:latin typeface="Impact"/>
              </a:rPr>
              <a:t>DIO</a:t>
            </a:r>
          </a:p>
        </p:txBody>
      </p:sp>
      <p:sp>
        <p:nvSpPr>
          <p:cNvPr id="61466" name="WordArt 26"/>
          <p:cNvSpPr>
            <a:spLocks noChangeArrowheads="1" noChangeShapeType="1" noTextEdit="1"/>
          </p:cNvSpPr>
          <p:nvPr/>
        </p:nvSpPr>
        <p:spPr bwMode="auto">
          <a:xfrm>
            <a:off x="2286000" y="1447800"/>
            <a:ext cx="4876800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Mascolinità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1467" name="WordArt 27"/>
          <p:cNvSpPr>
            <a:spLocks noChangeArrowheads="1" noChangeShapeType="1" noTextEdit="1"/>
          </p:cNvSpPr>
          <p:nvPr/>
        </p:nvSpPr>
        <p:spPr bwMode="auto">
          <a:xfrm>
            <a:off x="2971800" y="3581400"/>
            <a:ext cx="3733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61468" name="WordArt 28"/>
          <p:cNvSpPr>
            <a:spLocks noChangeArrowheads="1" noChangeShapeType="1" noTextEdit="1"/>
          </p:cNvSpPr>
          <p:nvPr/>
        </p:nvSpPr>
        <p:spPr bwMode="auto">
          <a:xfrm>
            <a:off x="4114800" y="1838325"/>
            <a:ext cx="4737100" cy="279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Femminilità</a:t>
            </a:r>
          </a:p>
        </p:txBody>
      </p:sp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4724400" y="3886200"/>
            <a:ext cx="3733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5" grpId="0" animBg="1"/>
      <p:bldP spid="61466" grpId="0"/>
      <p:bldP spid="61467" grpId="0"/>
      <p:bldP spid="61468" grpId="0"/>
      <p:bldP spid="614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ffectLst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3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00CC"/>
                </a:solidFill>
                <a:latin typeface="Arial Black" pitchFamily="34" charset="0"/>
              </a:rPr>
              <a:t>Particelle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10515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Positivo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96000" y="6038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Negativo</a:t>
            </a:r>
            <a:endParaRPr lang="en-US" sz="4000">
              <a:solidFill>
                <a:srgbClr val="FF3300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143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Molecole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10515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Catione</a:t>
            </a:r>
            <a:endParaRPr lang="en-US" sz="48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96000" y="46672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Anione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143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Atomi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10515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en-US" sz="4200">
                <a:solidFill>
                  <a:srgbClr val="FFFF00"/>
                </a:solidFill>
                <a:latin typeface="Arial Black" pitchFamily="34" charset="0"/>
              </a:rPr>
              <a:t>Protone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096000" y="53530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200">
                <a:solidFill>
                  <a:srgbClr val="CCFF33"/>
                </a:solidFill>
                <a:latin typeface="Arial Black" pitchFamily="34" charset="0"/>
              </a:rPr>
              <a:t>Elettrone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143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Piante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310515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Stame</a:t>
            </a:r>
            <a:endParaRPr lang="en-US" sz="4400">
              <a:solidFill>
                <a:srgbClr val="FFFF00"/>
              </a:solidFill>
              <a:latin typeface="Haettenschweiler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6096000" y="39814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Pistillo</a:t>
            </a:r>
            <a:endParaRPr lang="en-US" sz="4000">
              <a:solidFill>
                <a:srgbClr val="800080"/>
              </a:solidFill>
              <a:latin typeface="Haettenschweiler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1143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Animali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310515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FFFF00"/>
                </a:solidFill>
                <a:latin typeface="Arial Black" pitchFamily="34" charset="0"/>
              </a:rPr>
              <a:t>Maschio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096000" y="32956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CCFF33"/>
                </a:solidFill>
                <a:latin typeface="Impact" pitchFamily="34" charset="0"/>
              </a:rPr>
              <a:t> </a:t>
            </a:r>
            <a:r>
              <a:rPr lang="en-US" sz="3800">
                <a:solidFill>
                  <a:srgbClr val="CCFF33"/>
                </a:solidFill>
                <a:latin typeface="Arial Black" pitchFamily="34" charset="0"/>
              </a:rPr>
              <a:t>Femmina</a:t>
            </a: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143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40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Tutti gli</a:t>
            </a:r>
          </a:p>
          <a:p>
            <a:pPr algn="ctr" eaLnBrk="0" hangingPunct="0">
              <a:lnSpc>
                <a:spcPts val="2900"/>
              </a:lnSpc>
            </a:pPr>
            <a:r>
              <a:rPr lang="en-US" sz="3600">
                <a:solidFill>
                  <a:srgbClr val="FFCCFF"/>
                </a:solidFill>
                <a:latin typeface="Arial Black" pitchFamily="34" charset="0"/>
              </a:rPr>
              <a:t>Esseri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310515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5000"/>
              </a:lnSpc>
            </a:pPr>
            <a:r>
              <a:rPr lang="en-US" sz="4400">
                <a:solidFill>
                  <a:srgbClr val="FFFF66"/>
                </a:solidFill>
                <a:latin typeface="Impact" pitchFamily="34" charset="0"/>
              </a:rPr>
              <a:t>Mascolinità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96000" y="1714500"/>
            <a:ext cx="2933700" cy="838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ts val="5000"/>
              </a:lnSpc>
            </a:pPr>
            <a:r>
              <a:rPr lang="en-US" sz="1000">
                <a:solidFill>
                  <a:srgbClr val="FFFF99"/>
                </a:solidFill>
                <a:latin typeface="Impact" pitchFamily="34" charset="0"/>
              </a:rPr>
              <a:t> </a:t>
            </a:r>
            <a:r>
              <a:rPr lang="en-US" sz="4400">
                <a:solidFill>
                  <a:srgbClr val="FFFF99"/>
                </a:solidFill>
                <a:latin typeface="Impact" pitchFamily="34" charset="0"/>
              </a:rPr>
              <a:t>Femminilità</a:t>
            </a:r>
          </a:p>
        </p:txBody>
      </p:sp>
      <p:sp>
        <p:nvSpPr>
          <p:cNvPr id="62485" name="WordArt 21"/>
          <p:cNvSpPr>
            <a:spLocks noChangeArrowheads="1" noChangeShapeType="1" noTextEdit="1"/>
          </p:cNvSpPr>
          <p:nvPr/>
        </p:nvSpPr>
        <p:spPr bwMode="auto">
          <a:xfrm>
            <a:off x="400050" y="304800"/>
            <a:ext cx="83724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Caratteristiche</a:t>
            </a:r>
            <a:r>
              <a:rPr lang="en-US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en-US" sz="3600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Duali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1143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9900CC"/>
                </a:solidFill>
                <a:latin typeface="Arial Black" pitchFamily="34" charset="0"/>
              </a:rPr>
              <a:t>Umani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10515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FFFF00"/>
                </a:solidFill>
                <a:latin typeface="Arial Black" pitchFamily="34" charset="0"/>
              </a:rPr>
              <a:t>Uomo</a:t>
            </a:r>
            <a:endParaRPr lang="en-US" sz="4800">
              <a:solidFill>
                <a:srgbClr val="0000FF"/>
              </a:solidFill>
              <a:latin typeface="Haettenschweiler" pitchFamily="34" charset="0"/>
            </a:endParaRP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096000" y="2609850"/>
            <a:ext cx="2933700" cy="628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4400">
                <a:solidFill>
                  <a:srgbClr val="CCFF33"/>
                </a:solidFill>
                <a:latin typeface="Arial Black" pitchFamily="34" charset="0"/>
              </a:rPr>
              <a:t>Donna</a:t>
            </a:r>
          </a:p>
        </p:txBody>
      </p:sp>
      <p:sp>
        <p:nvSpPr>
          <p:cNvPr id="62489" name="WordArt 25"/>
          <p:cNvSpPr>
            <a:spLocks noChangeArrowheads="1" noChangeShapeType="1" noTextEdit="1"/>
          </p:cNvSpPr>
          <p:nvPr/>
        </p:nvSpPr>
        <p:spPr bwMode="auto">
          <a:xfrm>
            <a:off x="361950" y="1828800"/>
            <a:ext cx="4210050" cy="435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50000">
                      <a:srgbClr val="FFFFCC"/>
                    </a:gs>
                    <a:gs pos="100000">
                      <a:schemeClr val="bg1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FFFF00"/>
                  </a:prstShdw>
                </a:effectLst>
                <a:latin typeface="Impact"/>
              </a:rPr>
              <a:t>DIO</a:t>
            </a:r>
          </a:p>
        </p:txBody>
      </p:sp>
      <p:sp>
        <p:nvSpPr>
          <p:cNvPr id="62490" name="WordArt 26"/>
          <p:cNvSpPr>
            <a:spLocks noChangeArrowheads="1" noChangeShapeType="1" noTextEdit="1"/>
          </p:cNvSpPr>
          <p:nvPr/>
        </p:nvSpPr>
        <p:spPr bwMode="auto">
          <a:xfrm>
            <a:off x="2971800" y="3581400"/>
            <a:ext cx="3733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62491" name="WordArt 27"/>
          <p:cNvSpPr>
            <a:spLocks noChangeArrowheads="1" noChangeShapeType="1" noTextEdit="1"/>
          </p:cNvSpPr>
          <p:nvPr/>
        </p:nvSpPr>
        <p:spPr bwMode="auto">
          <a:xfrm>
            <a:off x="4678363" y="3886200"/>
            <a:ext cx="3733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Originale</a:t>
            </a:r>
          </a:p>
        </p:txBody>
      </p:sp>
      <p:sp>
        <p:nvSpPr>
          <p:cNvPr id="62492" name="WordArt 28"/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51054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660066"/>
              </a:extrusionClr>
            </a:sp3d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764776"/>
                    </a:gs>
                    <a:gs pos="50000">
                      <a:srgbClr val="FF99FF"/>
                    </a:gs>
                    <a:gs pos="100000">
                      <a:srgbClr val="764776"/>
                    </a:gs>
                  </a:gsLst>
                  <a:lin ang="5400000" scaled="1"/>
                </a:gradFill>
                <a:latin typeface="Impact"/>
              </a:rPr>
              <a:t>Positività</a:t>
            </a:r>
            <a:endParaRPr lang="en-US" sz="3600" b="1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764776"/>
                  </a:gs>
                  <a:gs pos="50000">
                    <a:srgbClr val="FF99FF"/>
                  </a:gs>
                  <a:gs pos="100000">
                    <a:srgbClr val="764776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2493" name="WordArt 29"/>
          <p:cNvSpPr>
            <a:spLocks noChangeArrowheads="1" noChangeShapeType="1" noTextEdit="1"/>
          </p:cNvSpPr>
          <p:nvPr/>
        </p:nvSpPr>
        <p:spPr bwMode="auto">
          <a:xfrm>
            <a:off x="3886200" y="1985963"/>
            <a:ext cx="495935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Left"/>
              <a:lightRig rig="legacyHarsh3" dir="t"/>
            </a:scene3d>
            <a:sp3d extrusionH="8874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FF33">
                        <a:gamma/>
                        <a:shade val="46275"/>
                        <a:invGamma/>
                      </a:srgbClr>
                    </a:gs>
                    <a:gs pos="50000">
                      <a:srgbClr val="99FF33"/>
                    </a:gs>
                    <a:gs pos="100000">
                      <a:srgbClr val="99FF33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Negatività</a:t>
            </a:r>
          </a:p>
        </p:txBody>
      </p:sp>
    </p:spTree>
  </p:cSld>
  <p:clrMapOvr>
    <a:masterClrMapping/>
  </p:clrMapOvr>
  <p:transition spd="med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/>
      <p:bldP spid="62491" grpId="0"/>
      <p:bldP spid="62492" grpId="0"/>
      <p:bldP spid="6249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2941638" y="1066800"/>
            <a:ext cx="3306762" cy="3276600"/>
            <a:chOff x="1853" y="672"/>
            <a:chExt cx="2083" cy="2064"/>
          </a:xfrm>
        </p:grpSpPr>
        <p:sp>
          <p:nvSpPr>
            <p:cNvPr id="63491" name="Freeform 3"/>
            <p:cNvSpPr>
              <a:spLocks/>
            </p:cNvSpPr>
            <p:nvPr/>
          </p:nvSpPr>
          <p:spPr bwMode="auto">
            <a:xfrm rot="5437268" flipH="1" flipV="1">
              <a:off x="2141" y="384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auto">
            <a:xfrm rot="5435238" flipH="1" flipV="1">
              <a:off x="2199" y="999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1600200" y="2546350"/>
            <a:ext cx="2211388" cy="1339850"/>
            <a:chOff x="3889" y="526"/>
            <a:chExt cx="1306" cy="727"/>
          </a:xfrm>
        </p:grpSpPr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422650" y="1524000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Mascolinità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Originale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  <p:sp>
        <p:nvSpPr>
          <p:cNvPr id="63499" name="WordArt 11"/>
          <p:cNvSpPr>
            <a:spLocks noChangeArrowheads="1" noChangeShapeType="1" noTextEdit="1"/>
          </p:cNvSpPr>
          <p:nvPr/>
        </p:nvSpPr>
        <p:spPr bwMode="auto">
          <a:xfrm>
            <a:off x="304800" y="204787"/>
            <a:ext cx="85344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Dio è il Nostro Genitore Invisibile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3501" name="WordArt 13"/>
          <p:cNvSpPr>
            <a:spLocks noChangeArrowheads="1" noChangeShapeType="1" noTextEdit="1"/>
          </p:cNvSpPr>
          <p:nvPr/>
        </p:nvSpPr>
        <p:spPr bwMode="auto">
          <a:xfrm rot="69128">
            <a:off x="387350" y="3768725"/>
            <a:ext cx="3422650" cy="2781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Amore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di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 Padre</a:t>
            </a: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 autoUpdateAnimBg="0"/>
      <p:bldP spid="63499" grpId="0"/>
      <p:bldP spid="6350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2941638" y="1066800"/>
            <a:ext cx="3306762" cy="3276600"/>
            <a:chOff x="1853" y="672"/>
            <a:chExt cx="2083" cy="2064"/>
          </a:xfrm>
        </p:grpSpPr>
        <p:sp>
          <p:nvSpPr>
            <p:cNvPr id="64515" name="Freeform 3"/>
            <p:cNvSpPr>
              <a:spLocks/>
            </p:cNvSpPr>
            <p:nvPr/>
          </p:nvSpPr>
          <p:spPr bwMode="auto">
            <a:xfrm rot="5437268" flipH="1" flipV="1">
              <a:off x="2141" y="384"/>
              <a:ext cx="1507" cy="208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100000">
                  <a:srgbClr val="FFFFFF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auto">
            <a:xfrm rot="5435238" flipH="1" flipV="1">
              <a:off x="2199" y="999"/>
              <a:ext cx="1391" cy="208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1600200" y="2546350"/>
            <a:ext cx="2211388" cy="1339850"/>
            <a:chOff x="3889" y="526"/>
            <a:chExt cx="1306" cy="727"/>
          </a:xfrm>
        </p:grpSpPr>
        <p:sp>
          <p:nvSpPr>
            <p:cNvPr id="64518" name="Freeform 6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657600" y="3283803"/>
            <a:ext cx="2390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Femminilità</a:t>
            </a:r>
            <a:endParaRPr lang="en-US" sz="2300" b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003300"/>
                </a:solidFill>
                <a:latin typeface="Impact" pitchFamily="34" charset="0"/>
              </a:rPr>
              <a:t>Originale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003300"/>
              </a:solidFill>
              <a:latin typeface="Impact" pitchFamily="34" charset="0"/>
            </a:endParaRPr>
          </a:p>
        </p:txBody>
      </p:sp>
      <p:sp>
        <p:nvSpPr>
          <p:cNvPr id="64525" name="WordArt 13"/>
          <p:cNvSpPr>
            <a:spLocks noChangeArrowheads="1" noChangeShapeType="1" noTextEdit="1"/>
          </p:cNvSpPr>
          <p:nvPr/>
        </p:nvSpPr>
        <p:spPr bwMode="auto">
          <a:xfrm>
            <a:off x="304800" y="204787"/>
            <a:ext cx="8534400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Dio è il Nostro Genitore Invisibile</a:t>
            </a:r>
            <a:endParaRPr lang="en-US" sz="3600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5181600" y="3581400"/>
            <a:ext cx="34290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Amore</a:t>
            </a:r>
          </a:p>
          <a:p>
            <a:pPr algn="ctr"/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di</a:t>
            </a:r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Madre</a:t>
            </a:r>
          </a:p>
        </p:txBody>
      </p:sp>
      <p:sp>
        <p:nvSpPr>
          <p:cNvPr id="64527" name="WordArt 15"/>
          <p:cNvSpPr>
            <a:spLocks noChangeArrowheads="1" noChangeShapeType="1" noTextEdit="1"/>
          </p:cNvSpPr>
          <p:nvPr/>
        </p:nvSpPr>
        <p:spPr bwMode="auto">
          <a:xfrm rot="69128">
            <a:off x="387350" y="3768725"/>
            <a:ext cx="3422650" cy="2781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Amore</a:t>
            </a:r>
          </a:p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330872" scaled="1"/>
                </a:gradFill>
                <a:latin typeface="Impact"/>
              </a:rPr>
              <a:t>di Padre</a:t>
            </a:r>
          </a:p>
        </p:txBody>
      </p:sp>
      <p:grpSp>
        <p:nvGrpSpPr>
          <p:cNvPr id="64528" name="Group 16"/>
          <p:cNvGrpSpPr>
            <a:grpSpLocks/>
          </p:cNvGrpSpPr>
          <p:nvPr/>
        </p:nvGrpSpPr>
        <p:grpSpPr bwMode="auto">
          <a:xfrm>
            <a:off x="5562600" y="2438400"/>
            <a:ext cx="2209800" cy="1352550"/>
            <a:chOff x="2390" y="534"/>
            <a:chExt cx="1305" cy="733"/>
          </a:xfrm>
        </p:grpSpPr>
        <p:sp>
          <p:nvSpPr>
            <p:cNvPr id="64529" name="Freeform 17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422650" y="1524000"/>
            <a:ext cx="2520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Mascolinità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Originale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utoUpdateAnimBg="0"/>
      <p:bldP spid="645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6563" name="WordArt 3"/>
          <p:cNvSpPr>
            <a:spLocks noChangeArrowheads="1" noChangeShapeType="1" noTextEdit="1"/>
          </p:cNvSpPr>
          <p:nvPr/>
        </p:nvSpPr>
        <p:spPr bwMode="auto">
          <a:xfrm>
            <a:off x="460375" y="3048000"/>
            <a:ext cx="82486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Rivelata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nella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Creazione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7587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67591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smtClean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 rot="10818980" flipH="1" flipV="1">
            <a:off x="836613" y="5759450"/>
            <a:ext cx="7466012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2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 Black" pitchFamily="34" charset="0"/>
              </a:rPr>
              <a:t>Fonte</a:t>
            </a:r>
            <a:r>
              <a:rPr lang="en-US" sz="4000" b="1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di</a:t>
            </a:r>
            <a:r>
              <a:rPr lang="en-US" sz="4000" b="1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 rot="22435">
            <a:off x="2868827" y="4365127"/>
            <a:ext cx="3452933" cy="88141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37986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 rot="22435">
            <a:off x="2055714" y="2967146"/>
            <a:ext cx="5103409" cy="114345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806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Intelletto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/>
      <p:bldP spid="67592" grpId="0" animBg="1" autoUpdateAnimBg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455612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 rot="10818980" flipH="1" flipV="1">
            <a:off x="836613" y="5781675"/>
            <a:ext cx="7466012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2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 Black" pitchFamily="34" charset="0"/>
              </a:rPr>
              <a:t>Fonte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di Bellezza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4800" y="455612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7" name="WordArt 12"/>
          <p:cNvSpPr>
            <a:spLocks noChangeArrowheads="1" noChangeShapeType="1" noTextEdit="1"/>
          </p:cNvSpPr>
          <p:nvPr/>
        </p:nvSpPr>
        <p:spPr bwMode="auto">
          <a:xfrm rot="22435">
            <a:off x="2796107" y="4212240"/>
            <a:ext cx="3602548" cy="81711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37986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 rot="22435">
            <a:off x="1978686" y="2743693"/>
            <a:ext cx="5333886" cy="112609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806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Emozione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 autoUpdateAnimBg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352800" y="60039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Bellezza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04800" y="455612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 rot="1062065">
            <a:off x="280987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Emozione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000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1683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" y="455612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352800" y="60039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Bellezza</a:t>
            </a:r>
          </a:p>
        </p:txBody>
      </p:sp>
      <p:sp>
        <p:nvSpPr>
          <p:cNvPr id="71688" name="Oval 8"/>
          <p:cNvSpPr>
            <a:spLocks noChangeArrowheads="1"/>
          </p:cNvSpPr>
          <p:nvPr/>
        </p:nvSpPr>
        <p:spPr bwMode="auto">
          <a:xfrm rot="10818980" flipH="1" flipV="1">
            <a:off x="609600" y="5857875"/>
            <a:ext cx="7924800" cy="847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endParaRPr lang="en-US" sz="200" b="1" smtClean="0">
              <a:solidFill>
                <a:srgbClr val="0000CC"/>
              </a:solidFill>
              <a:latin typeface="Arial Black" pitchFamily="34" charset="0"/>
            </a:endParaRPr>
          </a:p>
          <a:p>
            <a:pPr algn="ctr" eaLnBrk="0" hangingPunct="0">
              <a:lnSpc>
                <a:spcPct val="105000"/>
              </a:lnSpc>
            </a:pPr>
            <a:r>
              <a:rPr lang="en-US" sz="4400" b="1" smtClean="0">
                <a:solidFill>
                  <a:srgbClr val="0000CC"/>
                </a:solidFill>
                <a:latin typeface="Arial Black" pitchFamily="34" charset="0"/>
              </a:rPr>
              <a:t>Fonte 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di Bontà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 rot="1062065">
            <a:off x="280987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Emozione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 rot="22435">
            <a:off x="2871614" y="4126546"/>
            <a:ext cx="3602548" cy="88141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37986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 rot="22435">
            <a:off x="2212928" y="2896350"/>
            <a:ext cx="4800497" cy="97419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98066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577565" scaled="1"/>
                </a:gradFill>
                <a:latin typeface="Impact"/>
              </a:rPr>
              <a:t>Voluntà</a:t>
            </a:r>
            <a:endParaRPr lang="en-US" sz="3600" b="1" kern="10" dirty="0">
              <a:ln w="38100">
                <a:solidFill>
                  <a:srgbClr val="0000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50000">
                    <a:srgbClr val="FFCCFF"/>
                  </a:gs>
                  <a:gs pos="100000">
                    <a:srgbClr val="CCFFFF"/>
                  </a:gs>
                </a:gsLst>
                <a:lin ang="21577565" scaled="1"/>
              </a:gradFill>
              <a:latin typeface="Impact"/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 autoUpdateAnimBg="0"/>
      <p:bldP spid="71692" grpId="0"/>
      <p:bldP spid="7169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 rot="-2198508">
            <a:off x="2743200" y="3173139"/>
            <a:ext cx="3856038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        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Voluntà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</a:t>
            </a: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 rot="1062065">
            <a:off x="280987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Emozione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04800" y="455612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705600" y="4556125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Bont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à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352800" y="60039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Bellezza</a:t>
            </a: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200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3622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-2198508">
            <a:off x="2743200" y="3173139"/>
            <a:ext cx="3856038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        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Voluntà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 rot="1062065">
            <a:off x="280987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Emozione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04800" y="4556125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Verità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705600" y="4556125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Bont</a:t>
            </a:r>
            <a:r>
              <a:rPr lang="en-US" sz="4400" b="1">
                <a:solidFill>
                  <a:srgbClr val="0000CC"/>
                </a:solidFill>
                <a:latin typeface="Arial Black" pitchFamily="34" charset="0"/>
              </a:rPr>
              <a:t>à</a:t>
            </a:r>
          </a:p>
        </p:txBody>
      </p:sp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 rot="4989">
            <a:off x="2281238" y="1751013"/>
            <a:ext cx="4725987" cy="24368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Arial Black" pitchFamily="34" charset="0"/>
              </a:rPr>
              <a:t>Cuore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lin ang="5395011" scaled="1"/>
              </a:gradFill>
              <a:latin typeface="Arial Black" pitchFamily="34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3352800" y="60039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Bellezza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 rot="-2198508">
            <a:off x="2743200" y="3173139"/>
            <a:ext cx="3856038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                              </a:t>
            </a:r>
            <a:r>
              <a:rPr lang="en-US" sz="36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Voluntà</a:t>
            </a:r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 rot="1062065">
            <a:off x="280987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Emozione</a:t>
            </a:r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FFCC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4763" name="WordArt 11"/>
          <p:cNvSpPr>
            <a:spLocks noChangeArrowheads="1" noChangeShapeType="1" noTextEdit="1"/>
          </p:cNvSpPr>
          <p:nvPr/>
        </p:nvSpPr>
        <p:spPr bwMode="auto">
          <a:xfrm rot="4989">
            <a:off x="2281238" y="1751013"/>
            <a:ext cx="4725987" cy="24368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5395011" scaled="1"/>
                </a:gradFill>
                <a:latin typeface="Arial Black" pitchFamily="34" charset="0"/>
              </a:rPr>
              <a:t>Cuore</a:t>
            </a:r>
            <a:endParaRPr lang="en-US" sz="3600" b="1" kern="10" dirty="0">
              <a:ln w="31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FF"/>
                  </a:gs>
                  <a:gs pos="100000">
                    <a:schemeClr val="bg1"/>
                  </a:gs>
                </a:gsLst>
                <a:lin ang="5395011" scaled="1"/>
              </a:gradFill>
              <a:latin typeface="Arial Black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934200" y="3197225"/>
            <a:ext cx="2133600" cy="14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000" b="1" dirty="0" err="1">
                <a:ln w="3175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50800" dir="11400000" algn="ctr" rotWithShape="0">
                    <a:schemeClr val="bg1"/>
                  </a:outerShdw>
                </a:effectLst>
                <a:latin typeface="Arial Black" pitchFamily="34" charset="0"/>
              </a:rPr>
              <a:t>Fonte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38100" dist="50800" dir="11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50800" dir="11400000" algn="ctr" rotWithShape="0">
                    <a:schemeClr val="bg1"/>
                  </a:outerShdw>
                </a:effectLst>
                <a:latin typeface="Arial Black" pitchFamily="34" charset="0"/>
              </a:rPr>
              <a:t>dell’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38100" dist="50800" dir="11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rgbClr val="800000"/>
                </a:solidFill>
                <a:effectLst>
                  <a:outerShdw blurRad="38100" dist="50800" dir="11400000" algn="ctr" rotWithShape="0">
                    <a:schemeClr val="bg1"/>
                  </a:outerShdw>
                </a:effectLst>
                <a:latin typeface="Arial Black" pitchFamily="34" charset="0"/>
              </a:rPr>
              <a:t>amore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914400" y="5486400"/>
            <a:ext cx="7315200" cy="10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Motivazione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ricevere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gioia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tramite</a:t>
            </a:r>
            <a:r>
              <a:rPr lang="en-US" sz="4400" b="1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effectLst>
                  <a:outerShdw blurRad="25400" dist="50800" dir="12000000" algn="ctr" rotWithShape="0">
                    <a:srgbClr val="C0C0C0"/>
                  </a:outerShdw>
                </a:effectLst>
                <a:latin typeface="Arial Black" pitchFamily="34" charset="0"/>
              </a:rPr>
              <a:t>l’amore</a:t>
            </a:r>
            <a:endParaRPr lang="en-US" sz="4400" b="1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effectLst>
                <a:outerShdw blurRad="25400" dist="50800" dir="12000000" algn="ctr" rotWithShape="0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990600" y="12954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5900B2"/>
                </a:solidFill>
                <a:effectLst>
                  <a:outerShdw blurRad="254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Motivo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254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5900B2"/>
                </a:solidFill>
                <a:effectLst>
                  <a:outerShdw blurRad="254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della</a:t>
            </a:r>
            <a:r>
              <a:rPr lang="en-US" sz="4400" dirty="0">
                <a:ln w="3175">
                  <a:solidFill>
                    <a:schemeClr val="bg1"/>
                  </a:solidFill>
                </a:ln>
                <a:solidFill>
                  <a:srgbClr val="008000"/>
                </a:solidFill>
                <a:effectLst>
                  <a:outerShdw blurRad="254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>
                <a:ln w="3175">
                  <a:solidFill>
                    <a:schemeClr val="bg1"/>
                  </a:solidFill>
                </a:ln>
                <a:solidFill>
                  <a:srgbClr val="5900B2"/>
                </a:solidFill>
                <a:effectLst>
                  <a:outerShdw blurRad="25400" dist="38100" dir="1200000" algn="ctr" rotWithShape="0">
                    <a:schemeClr val="bg1"/>
                  </a:outerShdw>
                </a:effectLst>
                <a:latin typeface="Arial Black" pitchFamily="34" charset="0"/>
              </a:rPr>
              <a:t>creazione</a:t>
            </a:r>
            <a:endParaRPr lang="en-US" sz="4400" b="1" dirty="0">
              <a:ln w="3175">
                <a:solidFill>
                  <a:schemeClr val="bg1"/>
                </a:solidFill>
              </a:ln>
              <a:solidFill>
                <a:srgbClr val="5900B2"/>
              </a:solidFill>
              <a:effectLst>
                <a:outerShdw blurRad="25400" dist="381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52400" y="3198813"/>
            <a:ext cx="2438400" cy="14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</a:pPr>
            <a:r>
              <a:rPr lang="en-US" sz="40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algn="ctr" rotWithShape="0">
                    <a:srgbClr val="66FFFF"/>
                  </a:outerShdw>
                </a:effectLst>
                <a:latin typeface="Arial Black" pitchFamily="34" charset="0"/>
              </a:rPr>
              <a:t>Impulso</a:t>
            </a:r>
            <a:r>
              <a:rPr lang="en-US" sz="4000" dirty="0">
                <a:ln w="3175"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dist="25400" algn="ctr" rotWithShape="0">
                    <a:srgbClr val="66FFFF"/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algn="ctr" rotWithShape="0">
                    <a:srgbClr val="66FFFF"/>
                  </a:outerShdw>
                </a:effectLst>
                <a:latin typeface="Arial Black" pitchFamily="34" charset="0"/>
              </a:rPr>
              <a:t>ad </a:t>
            </a:r>
            <a:r>
              <a:rPr lang="en-US" sz="4000" b="1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algn="ctr" rotWithShape="0">
                    <a:srgbClr val="66FFFF"/>
                  </a:outerShdw>
                </a:effectLst>
                <a:latin typeface="Arial Black" pitchFamily="34" charset="0"/>
              </a:rPr>
              <a:t>amare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dist="25400" algn="ctr" rotWithShape="0">
                  <a:srgbClr val="66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  <p:bldP spid="74761" grpId="0" autoUpdateAnimBg="0"/>
      <p:bldP spid="74762" grpId="0" autoUpdateAnimBg="0"/>
      <p:bldP spid="7476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GODasinPOC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1524000" y="952500"/>
            <a:ext cx="6138863" cy="58102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286000" y="1752600"/>
            <a:ext cx="4524375" cy="4260850"/>
          </a:xfrm>
          <a:prstGeom prst="ellipse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 rot="-2198508">
            <a:off x="2743200" y="3173139"/>
            <a:ext cx="3856038" cy="26670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90883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        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Voluntà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198508" scaled="1"/>
                </a:gradFill>
                <a:latin typeface="Impact"/>
              </a:rPr>
              <a:t>     </a:t>
            </a: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 rot="1062065">
            <a:off x="2809875" y="2819400"/>
            <a:ext cx="3438525" cy="280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              </a:t>
            </a:r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Emozione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537935" scaled="1"/>
                </a:gradFill>
                <a:latin typeface="Impact"/>
              </a:rPr>
              <a:t>        </a:t>
            </a:r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 rot="1300454">
            <a:off x="2809875" y="2836863"/>
            <a:ext cx="3438525" cy="280193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7862"/>
              </a:avLst>
            </a:prstTxWarp>
          </a:bodyPr>
          <a:lstStyle/>
          <a:p>
            <a:pPr algn="ctr"/>
            <a:r>
              <a:rPr lang="en-US" sz="3600" b="1" kern="10" spc="300" dirty="0" err="1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Intelletto</a:t>
            </a:r>
            <a:r>
              <a:rPr lang="en-US" sz="3600" b="1" kern="10" spc="300" dirty="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50000">
                      <a:srgbClr val="FFCCFF"/>
                    </a:gs>
                    <a:gs pos="100000">
                      <a:srgbClr val="CCFFFF"/>
                    </a:gs>
                  </a:gsLst>
                  <a:lin ang="20299546" scaled="1"/>
                </a:gradFill>
                <a:latin typeface="Impact"/>
              </a:rPr>
              <a:t>                               </a:t>
            </a: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 Interiore</a:t>
            </a: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 di Dio</a:t>
            </a:r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2895600" y="2286000"/>
            <a:ext cx="3368675" cy="2871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77343"/>
              </a:avLst>
            </a:prstTxWarp>
          </a:bodyPr>
          <a:lstStyle/>
          <a:p>
            <a:pPr algn="ctr"/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Carattere</a:t>
            </a:r>
            <a:r>
              <a: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Interiore</a:t>
            </a:r>
            <a:endParaRPr lang="en-US" sz="3600" b="1" kern="10" dirty="0">
              <a:ln w="28575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75787" name="WordArt 11"/>
          <p:cNvSpPr>
            <a:spLocks noChangeArrowheads="1" noChangeShapeType="1" noTextEdit="1"/>
          </p:cNvSpPr>
          <p:nvPr/>
        </p:nvSpPr>
        <p:spPr bwMode="auto">
          <a:xfrm>
            <a:off x="2457450" y="1524000"/>
            <a:ext cx="4248150" cy="2533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73944"/>
              </a:avLst>
            </a:prstTxWarp>
            <a:scene3d>
              <a:camera prst="legacyPerspectiveBottom"/>
              <a:lightRig rig="legacyNormal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Forma Esteriore</a:t>
            </a:r>
          </a:p>
        </p:txBody>
      </p:sp>
      <p:sp>
        <p:nvSpPr>
          <p:cNvPr id="75788" name="WordArt 12"/>
          <p:cNvSpPr>
            <a:spLocks noChangeArrowheads="1" noChangeShapeType="1" noTextEdit="1"/>
          </p:cNvSpPr>
          <p:nvPr/>
        </p:nvSpPr>
        <p:spPr bwMode="auto">
          <a:xfrm>
            <a:off x="2419350" y="3810000"/>
            <a:ext cx="4286250" cy="25527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98996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CCFFFF"/>
                    </a:gs>
                  </a:gsLst>
                  <a:lin ang="0" scaled="1"/>
                </a:gradFill>
                <a:latin typeface="Arial Black"/>
              </a:rPr>
              <a:t>Energia Originale</a:t>
            </a:r>
          </a:p>
        </p:txBody>
      </p:sp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 rot="22435">
            <a:off x="2589213" y="2971800"/>
            <a:ext cx="3962400" cy="1676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di</a:t>
            </a:r>
            <a:r>
              <a:rPr lang="en-US" sz="3600" b="1" kern="10" dirty="0" smtClean="0"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Dio</a:t>
            </a:r>
            <a:endParaRPr lang="en-US" sz="3600" b="1" kern="10" dirty="0">
              <a:ln w="57150">
                <a:solidFill>
                  <a:srgbClr val="0000CC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Impact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4114800" y="2057400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  <p:sp>
        <p:nvSpPr>
          <p:cNvPr id="20" name="WordArt 13"/>
          <p:cNvSpPr>
            <a:spLocks noChangeArrowheads="1" noChangeShapeType="1" noTextEdit="1"/>
          </p:cNvSpPr>
          <p:nvPr/>
        </p:nvSpPr>
        <p:spPr bwMode="auto">
          <a:xfrm>
            <a:off x="4114800" y="4992687"/>
            <a:ext cx="876300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FF00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Arial Black"/>
              </a:rPr>
              <a:t>=</a:t>
            </a:r>
          </a:p>
        </p:txBody>
      </p:sp>
    </p:spTree>
  </p:cSld>
  <p:clrMapOvr>
    <a:masterClrMapping/>
  </p:clrMapOvr>
  <p:transition spd="slow"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75788" grpId="0"/>
      <p:bldP spid="75790" grpId="0"/>
      <p:bldP spid="19" grpId="0" animBg="1"/>
      <p:bldP spid="20" grpId="0" animBg="1"/>
      <p:bldP spid="20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1158875" y="5249863"/>
            <a:ext cx="6918325" cy="1379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Universo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2874963" y="1187450"/>
            <a:ext cx="3373437" cy="3232150"/>
            <a:chOff x="1811" y="748"/>
            <a:chExt cx="2125" cy="2036"/>
          </a:xfrm>
        </p:grpSpPr>
        <p:sp>
          <p:nvSpPr>
            <p:cNvPr id="77828" name="Freeform 4"/>
            <p:cNvSpPr>
              <a:spLocks/>
            </p:cNvSpPr>
            <p:nvPr/>
          </p:nvSpPr>
          <p:spPr bwMode="auto">
            <a:xfrm rot="37268">
              <a:off x="2359" y="766"/>
              <a:ext cx="1577" cy="201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9FF33"/>
                </a:gs>
                <a:gs pos="100000">
                  <a:schemeClr val="bg1"/>
                </a:gs>
              </a:gsLst>
              <a:lin ang="18900000" scaled="1"/>
            </a:gradFill>
            <a:ln w="254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auto">
            <a:xfrm rot="35238">
              <a:off x="1811" y="748"/>
              <a:ext cx="1455" cy="2036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18900000" scaled="1"/>
            </a:gradFill>
            <a:ln w="254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 rot="4989">
            <a:off x="379413" y="310879"/>
            <a:ext cx="8377237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Dio-Essere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di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 Vero Amore</a:t>
            </a:r>
          </a:p>
        </p:txBody>
      </p:sp>
      <p:grpSp>
        <p:nvGrpSpPr>
          <p:cNvPr id="77831" name="Group 7"/>
          <p:cNvGrpSpPr>
            <a:grpSpLocks/>
          </p:cNvGrpSpPr>
          <p:nvPr/>
        </p:nvGrpSpPr>
        <p:grpSpPr bwMode="auto">
          <a:xfrm>
            <a:off x="2743200" y="4038600"/>
            <a:ext cx="1373188" cy="1004887"/>
            <a:chOff x="1109" y="1171"/>
            <a:chExt cx="1645" cy="924"/>
          </a:xfrm>
        </p:grpSpPr>
        <p:sp>
          <p:nvSpPr>
            <p:cNvPr id="77832" name="Freeform 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4873625" y="4033838"/>
            <a:ext cx="1374775" cy="995362"/>
            <a:chOff x="2999" y="1162"/>
            <a:chExt cx="1647" cy="916"/>
          </a:xfrm>
        </p:grpSpPr>
        <p:sp>
          <p:nvSpPr>
            <p:cNvPr id="77837" name="Freeform 13"/>
            <p:cNvSpPr>
              <a:spLocks/>
            </p:cNvSpPr>
            <p:nvPr/>
          </p:nvSpPr>
          <p:spPr bwMode="auto">
            <a:xfrm>
              <a:off x="3000" y="1162"/>
              <a:ext cx="1646" cy="830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454" y="0"/>
                </a:cxn>
                <a:cxn ang="0">
                  <a:pos x="1352" y="5"/>
                </a:cxn>
                <a:cxn ang="0">
                  <a:pos x="1257" y="20"/>
                </a:cxn>
                <a:cxn ang="0">
                  <a:pos x="1147" y="44"/>
                </a:cxn>
                <a:cxn ang="0">
                  <a:pos x="1042" y="78"/>
                </a:cxn>
                <a:cxn ang="0">
                  <a:pos x="931" y="124"/>
                </a:cxn>
                <a:cxn ang="0">
                  <a:pos x="832" y="172"/>
                </a:cxn>
                <a:cxn ang="0">
                  <a:pos x="738" y="219"/>
                </a:cxn>
                <a:cxn ang="0">
                  <a:pos x="642" y="274"/>
                </a:cxn>
                <a:cxn ang="0">
                  <a:pos x="552" y="335"/>
                </a:cxn>
                <a:cxn ang="0">
                  <a:pos x="465" y="405"/>
                </a:cxn>
                <a:cxn ang="0">
                  <a:pos x="394" y="475"/>
                </a:cxn>
                <a:cxn ang="0">
                  <a:pos x="346" y="540"/>
                </a:cxn>
                <a:cxn ang="0">
                  <a:pos x="53" y="519"/>
                </a:cxn>
                <a:cxn ang="0">
                  <a:pos x="146" y="561"/>
                </a:cxn>
                <a:cxn ang="0">
                  <a:pos x="217" y="603"/>
                </a:cxn>
                <a:cxn ang="0">
                  <a:pos x="276" y="641"/>
                </a:cxn>
                <a:cxn ang="0">
                  <a:pos x="336" y="685"/>
                </a:cxn>
                <a:cxn ang="0">
                  <a:pos x="406" y="743"/>
                </a:cxn>
                <a:cxn ang="0">
                  <a:pos x="467" y="804"/>
                </a:cxn>
                <a:cxn ang="0">
                  <a:pos x="519" y="822"/>
                </a:cxn>
                <a:cxn ang="0">
                  <a:pos x="575" y="794"/>
                </a:cxn>
                <a:cxn ang="0">
                  <a:pos x="644" y="764"/>
                </a:cxn>
                <a:cxn ang="0">
                  <a:pos x="707" y="745"/>
                </a:cxn>
                <a:cxn ang="0">
                  <a:pos x="779" y="725"/>
                </a:cxn>
                <a:cxn ang="0">
                  <a:pos x="852" y="705"/>
                </a:cxn>
                <a:cxn ang="0">
                  <a:pos x="923" y="690"/>
                </a:cxn>
                <a:cxn ang="0">
                  <a:pos x="991" y="675"/>
                </a:cxn>
                <a:cxn ang="0">
                  <a:pos x="1083" y="660"/>
                </a:cxn>
                <a:cxn ang="0">
                  <a:pos x="747" y="549"/>
                </a:cxn>
                <a:cxn ang="0">
                  <a:pos x="826" y="445"/>
                </a:cxn>
                <a:cxn ang="0">
                  <a:pos x="886" y="383"/>
                </a:cxn>
                <a:cxn ang="0">
                  <a:pos x="973" y="302"/>
                </a:cxn>
                <a:cxn ang="0">
                  <a:pos x="1048" y="247"/>
                </a:cxn>
                <a:cxn ang="0">
                  <a:pos x="1105" y="206"/>
                </a:cxn>
                <a:cxn ang="0">
                  <a:pos x="1186" y="159"/>
                </a:cxn>
                <a:cxn ang="0">
                  <a:pos x="1251" y="126"/>
                </a:cxn>
                <a:cxn ang="0">
                  <a:pos x="1347" y="99"/>
                </a:cxn>
                <a:cxn ang="0">
                  <a:pos x="1448" y="75"/>
                </a:cxn>
                <a:cxn ang="0">
                  <a:pos x="1646" y="63"/>
                </a:cxn>
              </a:cxnLst>
              <a:rect l="0" t="0" r="r" b="b"/>
              <a:pathLst>
                <a:path w="1646" h="830">
                  <a:moveTo>
                    <a:pt x="1645" y="5"/>
                  </a:moveTo>
                  <a:lnTo>
                    <a:pt x="1552" y="0"/>
                  </a:lnTo>
                  <a:lnTo>
                    <a:pt x="1508" y="0"/>
                  </a:lnTo>
                  <a:lnTo>
                    <a:pt x="1454" y="0"/>
                  </a:lnTo>
                  <a:lnTo>
                    <a:pt x="1403" y="2"/>
                  </a:lnTo>
                  <a:lnTo>
                    <a:pt x="1352" y="5"/>
                  </a:lnTo>
                  <a:lnTo>
                    <a:pt x="1302" y="11"/>
                  </a:lnTo>
                  <a:lnTo>
                    <a:pt x="1257" y="20"/>
                  </a:lnTo>
                  <a:lnTo>
                    <a:pt x="1207" y="30"/>
                  </a:lnTo>
                  <a:lnTo>
                    <a:pt x="1147" y="44"/>
                  </a:lnTo>
                  <a:lnTo>
                    <a:pt x="1093" y="63"/>
                  </a:lnTo>
                  <a:lnTo>
                    <a:pt x="1042" y="78"/>
                  </a:lnTo>
                  <a:lnTo>
                    <a:pt x="985" y="100"/>
                  </a:lnTo>
                  <a:lnTo>
                    <a:pt x="931" y="124"/>
                  </a:lnTo>
                  <a:lnTo>
                    <a:pt x="877" y="148"/>
                  </a:lnTo>
                  <a:lnTo>
                    <a:pt x="832" y="172"/>
                  </a:lnTo>
                  <a:lnTo>
                    <a:pt x="781" y="196"/>
                  </a:lnTo>
                  <a:lnTo>
                    <a:pt x="738" y="219"/>
                  </a:lnTo>
                  <a:lnTo>
                    <a:pt x="690" y="246"/>
                  </a:lnTo>
                  <a:lnTo>
                    <a:pt x="642" y="274"/>
                  </a:lnTo>
                  <a:lnTo>
                    <a:pt x="594" y="308"/>
                  </a:lnTo>
                  <a:lnTo>
                    <a:pt x="552" y="335"/>
                  </a:lnTo>
                  <a:lnTo>
                    <a:pt x="507" y="372"/>
                  </a:lnTo>
                  <a:lnTo>
                    <a:pt x="465" y="405"/>
                  </a:lnTo>
                  <a:lnTo>
                    <a:pt x="426" y="438"/>
                  </a:lnTo>
                  <a:lnTo>
                    <a:pt x="394" y="475"/>
                  </a:lnTo>
                  <a:lnTo>
                    <a:pt x="367" y="506"/>
                  </a:lnTo>
                  <a:lnTo>
                    <a:pt x="346" y="540"/>
                  </a:lnTo>
                  <a:lnTo>
                    <a:pt x="0" y="494"/>
                  </a:lnTo>
                  <a:lnTo>
                    <a:pt x="53" y="519"/>
                  </a:lnTo>
                  <a:lnTo>
                    <a:pt x="95" y="540"/>
                  </a:lnTo>
                  <a:lnTo>
                    <a:pt x="146" y="561"/>
                  </a:lnTo>
                  <a:lnTo>
                    <a:pt x="183" y="583"/>
                  </a:lnTo>
                  <a:lnTo>
                    <a:pt x="217" y="603"/>
                  </a:lnTo>
                  <a:lnTo>
                    <a:pt x="247" y="619"/>
                  </a:lnTo>
                  <a:lnTo>
                    <a:pt x="276" y="641"/>
                  </a:lnTo>
                  <a:lnTo>
                    <a:pt x="305" y="661"/>
                  </a:lnTo>
                  <a:lnTo>
                    <a:pt x="336" y="685"/>
                  </a:lnTo>
                  <a:lnTo>
                    <a:pt x="370" y="714"/>
                  </a:lnTo>
                  <a:lnTo>
                    <a:pt x="406" y="743"/>
                  </a:lnTo>
                  <a:lnTo>
                    <a:pt x="435" y="772"/>
                  </a:lnTo>
                  <a:lnTo>
                    <a:pt x="467" y="804"/>
                  </a:lnTo>
                  <a:lnTo>
                    <a:pt x="492" y="830"/>
                  </a:lnTo>
                  <a:lnTo>
                    <a:pt x="519" y="822"/>
                  </a:lnTo>
                  <a:lnTo>
                    <a:pt x="546" y="806"/>
                  </a:lnTo>
                  <a:lnTo>
                    <a:pt x="575" y="794"/>
                  </a:lnTo>
                  <a:lnTo>
                    <a:pt x="609" y="779"/>
                  </a:lnTo>
                  <a:lnTo>
                    <a:pt x="644" y="764"/>
                  </a:lnTo>
                  <a:lnTo>
                    <a:pt x="676" y="754"/>
                  </a:lnTo>
                  <a:lnTo>
                    <a:pt x="707" y="745"/>
                  </a:lnTo>
                  <a:lnTo>
                    <a:pt x="742" y="733"/>
                  </a:lnTo>
                  <a:lnTo>
                    <a:pt x="779" y="725"/>
                  </a:lnTo>
                  <a:lnTo>
                    <a:pt x="817" y="714"/>
                  </a:lnTo>
                  <a:lnTo>
                    <a:pt x="852" y="705"/>
                  </a:lnTo>
                  <a:lnTo>
                    <a:pt x="886" y="696"/>
                  </a:lnTo>
                  <a:lnTo>
                    <a:pt x="923" y="690"/>
                  </a:lnTo>
                  <a:lnTo>
                    <a:pt x="958" y="682"/>
                  </a:lnTo>
                  <a:lnTo>
                    <a:pt x="991" y="675"/>
                  </a:lnTo>
                  <a:lnTo>
                    <a:pt x="1030" y="666"/>
                  </a:lnTo>
                  <a:lnTo>
                    <a:pt x="1083" y="660"/>
                  </a:lnTo>
                  <a:lnTo>
                    <a:pt x="723" y="597"/>
                  </a:lnTo>
                  <a:lnTo>
                    <a:pt x="747" y="549"/>
                  </a:lnTo>
                  <a:lnTo>
                    <a:pt x="775" y="513"/>
                  </a:lnTo>
                  <a:lnTo>
                    <a:pt x="826" y="445"/>
                  </a:lnTo>
                  <a:lnTo>
                    <a:pt x="856" y="414"/>
                  </a:lnTo>
                  <a:lnTo>
                    <a:pt x="886" y="383"/>
                  </a:lnTo>
                  <a:lnTo>
                    <a:pt x="940" y="332"/>
                  </a:lnTo>
                  <a:lnTo>
                    <a:pt x="973" y="302"/>
                  </a:lnTo>
                  <a:lnTo>
                    <a:pt x="1012" y="271"/>
                  </a:lnTo>
                  <a:lnTo>
                    <a:pt x="1048" y="247"/>
                  </a:lnTo>
                  <a:lnTo>
                    <a:pt x="1078" y="229"/>
                  </a:lnTo>
                  <a:lnTo>
                    <a:pt x="1105" y="206"/>
                  </a:lnTo>
                  <a:lnTo>
                    <a:pt x="1144" y="185"/>
                  </a:lnTo>
                  <a:lnTo>
                    <a:pt x="1186" y="159"/>
                  </a:lnTo>
                  <a:lnTo>
                    <a:pt x="1219" y="141"/>
                  </a:lnTo>
                  <a:lnTo>
                    <a:pt x="1251" y="126"/>
                  </a:lnTo>
                  <a:lnTo>
                    <a:pt x="1308" y="111"/>
                  </a:lnTo>
                  <a:lnTo>
                    <a:pt x="1347" y="99"/>
                  </a:lnTo>
                  <a:lnTo>
                    <a:pt x="1403" y="87"/>
                  </a:lnTo>
                  <a:lnTo>
                    <a:pt x="1448" y="75"/>
                  </a:lnTo>
                  <a:lnTo>
                    <a:pt x="1502" y="69"/>
                  </a:lnTo>
                  <a:lnTo>
                    <a:pt x="1646" y="63"/>
                  </a:lnTo>
                  <a:lnTo>
                    <a:pt x="1645" y="5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auto">
            <a:xfrm>
              <a:off x="3725" y="1765"/>
              <a:ext cx="356" cy="138"/>
            </a:xfrm>
            <a:custGeom>
              <a:avLst/>
              <a:gdLst/>
              <a:ahLst/>
              <a:cxnLst>
                <a:cxn ang="0">
                  <a:pos x="356" y="57"/>
                </a:cxn>
                <a:cxn ang="0">
                  <a:pos x="356" y="138"/>
                </a:cxn>
                <a:cxn ang="0">
                  <a:pos x="0" y="75"/>
                </a:cxn>
                <a:cxn ang="0">
                  <a:pos x="6" y="38"/>
                </a:cxn>
                <a:cxn ang="0">
                  <a:pos x="30" y="0"/>
                </a:cxn>
                <a:cxn ang="0">
                  <a:pos x="356" y="57"/>
                </a:cxn>
              </a:cxnLst>
              <a:rect l="0" t="0" r="r" b="b"/>
              <a:pathLst>
                <a:path w="356" h="138">
                  <a:moveTo>
                    <a:pt x="356" y="57"/>
                  </a:moveTo>
                  <a:lnTo>
                    <a:pt x="356" y="138"/>
                  </a:lnTo>
                  <a:lnTo>
                    <a:pt x="0" y="75"/>
                  </a:lnTo>
                  <a:lnTo>
                    <a:pt x="6" y="38"/>
                  </a:lnTo>
                  <a:lnTo>
                    <a:pt x="30" y="0"/>
                  </a:lnTo>
                  <a:lnTo>
                    <a:pt x="356" y="5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auto">
            <a:xfrm>
              <a:off x="3000" y="1658"/>
              <a:ext cx="343" cy="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6"/>
                </a:cxn>
                <a:cxn ang="0">
                  <a:pos x="343" y="134"/>
                </a:cxn>
                <a:cxn ang="0">
                  <a:pos x="343" y="39"/>
                </a:cxn>
                <a:cxn ang="0">
                  <a:pos x="0" y="0"/>
                </a:cxn>
              </a:cxnLst>
              <a:rect l="0" t="0" r="r" b="b"/>
              <a:pathLst>
                <a:path w="343" h="134">
                  <a:moveTo>
                    <a:pt x="0" y="0"/>
                  </a:moveTo>
                  <a:lnTo>
                    <a:pt x="1" y="76"/>
                  </a:lnTo>
                  <a:lnTo>
                    <a:pt x="343" y="134"/>
                  </a:lnTo>
                  <a:lnTo>
                    <a:pt x="343" y="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auto">
            <a:xfrm>
              <a:off x="2999" y="1223"/>
              <a:ext cx="1646" cy="855"/>
            </a:xfrm>
            <a:custGeom>
              <a:avLst/>
              <a:gdLst/>
              <a:ahLst/>
              <a:cxnLst>
                <a:cxn ang="0">
                  <a:pos x="1554" y="0"/>
                </a:cxn>
                <a:cxn ang="0">
                  <a:pos x="1456" y="0"/>
                </a:cxn>
                <a:cxn ang="0">
                  <a:pos x="1354" y="6"/>
                </a:cxn>
                <a:cxn ang="0">
                  <a:pos x="1259" y="21"/>
                </a:cxn>
                <a:cxn ang="0">
                  <a:pos x="1149" y="46"/>
                </a:cxn>
                <a:cxn ang="0">
                  <a:pos x="1044" y="81"/>
                </a:cxn>
                <a:cxn ang="0">
                  <a:pos x="933" y="127"/>
                </a:cxn>
                <a:cxn ang="0">
                  <a:pos x="834" y="177"/>
                </a:cxn>
                <a:cxn ang="0">
                  <a:pos x="740" y="226"/>
                </a:cxn>
                <a:cxn ang="0">
                  <a:pos x="644" y="282"/>
                </a:cxn>
                <a:cxn ang="0">
                  <a:pos x="554" y="345"/>
                </a:cxn>
                <a:cxn ang="0">
                  <a:pos x="467" y="417"/>
                </a:cxn>
                <a:cxn ang="0">
                  <a:pos x="396" y="490"/>
                </a:cxn>
                <a:cxn ang="0">
                  <a:pos x="348" y="556"/>
                </a:cxn>
                <a:cxn ang="0">
                  <a:pos x="55" y="534"/>
                </a:cxn>
                <a:cxn ang="0">
                  <a:pos x="148" y="578"/>
                </a:cxn>
                <a:cxn ang="0">
                  <a:pos x="219" y="621"/>
                </a:cxn>
                <a:cxn ang="0">
                  <a:pos x="278" y="660"/>
                </a:cxn>
                <a:cxn ang="0">
                  <a:pos x="338" y="705"/>
                </a:cxn>
                <a:cxn ang="0">
                  <a:pos x="408" y="765"/>
                </a:cxn>
                <a:cxn ang="0">
                  <a:pos x="469" y="827"/>
                </a:cxn>
                <a:cxn ang="0">
                  <a:pos x="521" y="845"/>
                </a:cxn>
                <a:cxn ang="0">
                  <a:pos x="577" y="816"/>
                </a:cxn>
                <a:cxn ang="0">
                  <a:pos x="646" y="786"/>
                </a:cxn>
                <a:cxn ang="0">
                  <a:pos x="709" y="767"/>
                </a:cxn>
                <a:cxn ang="0">
                  <a:pos x="781" y="746"/>
                </a:cxn>
                <a:cxn ang="0">
                  <a:pos x="854" y="726"/>
                </a:cxn>
                <a:cxn ang="0">
                  <a:pos x="925" y="710"/>
                </a:cxn>
                <a:cxn ang="0">
                  <a:pos x="993" y="695"/>
                </a:cxn>
                <a:cxn ang="0">
                  <a:pos x="1083" y="680"/>
                </a:cxn>
                <a:cxn ang="0">
                  <a:pos x="749" y="565"/>
                </a:cxn>
                <a:cxn ang="0">
                  <a:pos x="828" y="459"/>
                </a:cxn>
                <a:cxn ang="0">
                  <a:pos x="888" y="395"/>
                </a:cxn>
                <a:cxn ang="0">
                  <a:pos x="975" y="311"/>
                </a:cxn>
                <a:cxn ang="0">
                  <a:pos x="1050" y="245"/>
                </a:cxn>
                <a:cxn ang="0">
                  <a:pos x="1110" y="196"/>
                </a:cxn>
                <a:cxn ang="0">
                  <a:pos x="1185" y="146"/>
                </a:cxn>
                <a:cxn ang="0">
                  <a:pos x="1262" y="105"/>
                </a:cxn>
                <a:cxn ang="0">
                  <a:pos x="1354" y="72"/>
                </a:cxn>
                <a:cxn ang="0">
                  <a:pos x="1453" y="46"/>
                </a:cxn>
                <a:cxn ang="0">
                  <a:pos x="1559" y="23"/>
                </a:cxn>
              </a:cxnLst>
              <a:rect l="0" t="0" r="r" b="b"/>
              <a:pathLst>
                <a:path w="1646" h="855">
                  <a:moveTo>
                    <a:pt x="1646" y="6"/>
                  </a:moveTo>
                  <a:lnTo>
                    <a:pt x="1554" y="0"/>
                  </a:lnTo>
                  <a:lnTo>
                    <a:pt x="1510" y="0"/>
                  </a:lnTo>
                  <a:lnTo>
                    <a:pt x="1456" y="0"/>
                  </a:lnTo>
                  <a:lnTo>
                    <a:pt x="1405" y="3"/>
                  </a:lnTo>
                  <a:lnTo>
                    <a:pt x="1354" y="6"/>
                  </a:lnTo>
                  <a:lnTo>
                    <a:pt x="1304" y="12"/>
                  </a:lnTo>
                  <a:lnTo>
                    <a:pt x="1259" y="21"/>
                  </a:lnTo>
                  <a:lnTo>
                    <a:pt x="1209" y="31"/>
                  </a:lnTo>
                  <a:lnTo>
                    <a:pt x="1149" y="46"/>
                  </a:lnTo>
                  <a:lnTo>
                    <a:pt x="1095" y="65"/>
                  </a:lnTo>
                  <a:lnTo>
                    <a:pt x="1044" y="81"/>
                  </a:lnTo>
                  <a:lnTo>
                    <a:pt x="987" y="103"/>
                  </a:lnTo>
                  <a:lnTo>
                    <a:pt x="933" y="127"/>
                  </a:lnTo>
                  <a:lnTo>
                    <a:pt x="879" y="152"/>
                  </a:lnTo>
                  <a:lnTo>
                    <a:pt x="834" y="177"/>
                  </a:lnTo>
                  <a:lnTo>
                    <a:pt x="783" y="202"/>
                  </a:lnTo>
                  <a:lnTo>
                    <a:pt x="740" y="226"/>
                  </a:lnTo>
                  <a:lnTo>
                    <a:pt x="692" y="254"/>
                  </a:lnTo>
                  <a:lnTo>
                    <a:pt x="644" y="282"/>
                  </a:lnTo>
                  <a:lnTo>
                    <a:pt x="596" y="317"/>
                  </a:lnTo>
                  <a:lnTo>
                    <a:pt x="554" y="345"/>
                  </a:lnTo>
                  <a:lnTo>
                    <a:pt x="509" y="383"/>
                  </a:lnTo>
                  <a:lnTo>
                    <a:pt x="467" y="417"/>
                  </a:lnTo>
                  <a:lnTo>
                    <a:pt x="428" y="452"/>
                  </a:lnTo>
                  <a:lnTo>
                    <a:pt x="396" y="490"/>
                  </a:lnTo>
                  <a:lnTo>
                    <a:pt x="369" y="521"/>
                  </a:lnTo>
                  <a:lnTo>
                    <a:pt x="348" y="556"/>
                  </a:lnTo>
                  <a:lnTo>
                    <a:pt x="0" y="510"/>
                  </a:lnTo>
                  <a:lnTo>
                    <a:pt x="55" y="534"/>
                  </a:lnTo>
                  <a:lnTo>
                    <a:pt x="97" y="556"/>
                  </a:lnTo>
                  <a:lnTo>
                    <a:pt x="148" y="578"/>
                  </a:lnTo>
                  <a:lnTo>
                    <a:pt x="185" y="600"/>
                  </a:lnTo>
                  <a:lnTo>
                    <a:pt x="219" y="621"/>
                  </a:lnTo>
                  <a:lnTo>
                    <a:pt x="249" y="637"/>
                  </a:lnTo>
                  <a:lnTo>
                    <a:pt x="278" y="660"/>
                  </a:lnTo>
                  <a:lnTo>
                    <a:pt x="307" y="681"/>
                  </a:lnTo>
                  <a:lnTo>
                    <a:pt x="338" y="705"/>
                  </a:lnTo>
                  <a:lnTo>
                    <a:pt x="372" y="735"/>
                  </a:lnTo>
                  <a:lnTo>
                    <a:pt x="408" y="765"/>
                  </a:lnTo>
                  <a:lnTo>
                    <a:pt x="437" y="794"/>
                  </a:lnTo>
                  <a:lnTo>
                    <a:pt x="469" y="827"/>
                  </a:lnTo>
                  <a:lnTo>
                    <a:pt x="494" y="855"/>
                  </a:lnTo>
                  <a:lnTo>
                    <a:pt x="521" y="845"/>
                  </a:lnTo>
                  <a:lnTo>
                    <a:pt x="548" y="829"/>
                  </a:lnTo>
                  <a:lnTo>
                    <a:pt x="577" y="816"/>
                  </a:lnTo>
                  <a:lnTo>
                    <a:pt x="611" y="801"/>
                  </a:lnTo>
                  <a:lnTo>
                    <a:pt x="646" y="786"/>
                  </a:lnTo>
                  <a:lnTo>
                    <a:pt x="678" y="775"/>
                  </a:lnTo>
                  <a:lnTo>
                    <a:pt x="709" y="767"/>
                  </a:lnTo>
                  <a:lnTo>
                    <a:pt x="744" y="755"/>
                  </a:lnTo>
                  <a:lnTo>
                    <a:pt x="781" y="746"/>
                  </a:lnTo>
                  <a:lnTo>
                    <a:pt x="819" y="735"/>
                  </a:lnTo>
                  <a:lnTo>
                    <a:pt x="854" y="726"/>
                  </a:lnTo>
                  <a:lnTo>
                    <a:pt x="888" y="717"/>
                  </a:lnTo>
                  <a:lnTo>
                    <a:pt x="925" y="710"/>
                  </a:lnTo>
                  <a:lnTo>
                    <a:pt x="960" y="702"/>
                  </a:lnTo>
                  <a:lnTo>
                    <a:pt x="993" y="695"/>
                  </a:lnTo>
                  <a:lnTo>
                    <a:pt x="1032" y="686"/>
                  </a:lnTo>
                  <a:lnTo>
                    <a:pt x="1083" y="680"/>
                  </a:lnTo>
                  <a:lnTo>
                    <a:pt x="725" y="615"/>
                  </a:lnTo>
                  <a:lnTo>
                    <a:pt x="749" y="565"/>
                  </a:lnTo>
                  <a:lnTo>
                    <a:pt x="777" y="528"/>
                  </a:lnTo>
                  <a:lnTo>
                    <a:pt x="828" y="459"/>
                  </a:lnTo>
                  <a:lnTo>
                    <a:pt x="858" y="426"/>
                  </a:lnTo>
                  <a:lnTo>
                    <a:pt x="888" y="395"/>
                  </a:lnTo>
                  <a:lnTo>
                    <a:pt x="942" y="342"/>
                  </a:lnTo>
                  <a:lnTo>
                    <a:pt x="975" y="311"/>
                  </a:lnTo>
                  <a:lnTo>
                    <a:pt x="1014" y="273"/>
                  </a:lnTo>
                  <a:lnTo>
                    <a:pt x="1050" y="245"/>
                  </a:lnTo>
                  <a:lnTo>
                    <a:pt x="1080" y="220"/>
                  </a:lnTo>
                  <a:lnTo>
                    <a:pt x="1110" y="196"/>
                  </a:lnTo>
                  <a:lnTo>
                    <a:pt x="1146" y="171"/>
                  </a:lnTo>
                  <a:lnTo>
                    <a:pt x="1185" y="146"/>
                  </a:lnTo>
                  <a:lnTo>
                    <a:pt x="1224" y="127"/>
                  </a:lnTo>
                  <a:lnTo>
                    <a:pt x="1262" y="105"/>
                  </a:lnTo>
                  <a:lnTo>
                    <a:pt x="1310" y="87"/>
                  </a:lnTo>
                  <a:lnTo>
                    <a:pt x="1354" y="72"/>
                  </a:lnTo>
                  <a:lnTo>
                    <a:pt x="1405" y="59"/>
                  </a:lnTo>
                  <a:lnTo>
                    <a:pt x="1453" y="46"/>
                  </a:lnTo>
                  <a:lnTo>
                    <a:pt x="1504" y="34"/>
                  </a:lnTo>
                  <a:lnTo>
                    <a:pt x="1559" y="23"/>
                  </a:lnTo>
                  <a:lnTo>
                    <a:pt x="1646" y="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6324600" y="3454872"/>
            <a:ext cx="24384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5400">
                <a:solidFill>
                  <a:srgbClr val="003300"/>
                </a:solidFill>
                <a:latin typeface="Impact" pitchFamily="34" charset="0"/>
              </a:rPr>
              <a:t>Energia di Dio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685800" y="3454872"/>
            <a:ext cx="20002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5400" dirty="0" err="1">
                <a:ln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Cuore</a:t>
            </a:r>
            <a:r>
              <a:rPr lang="en-US" sz="5400" dirty="0">
                <a:ln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</a:t>
            </a:r>
            <a:r>
              <a:rPr lang="en-US" sz="5400" dirty="0" err="1">
                <a:ln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di</a:t>
            </a:r>
            <a:r>
              <a:rPr lang="en-US" sz="5400" dirty="0">
                <a:ln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 </a:t>
            </a:r>
            <a:r>
              <a:rPr lang="en-US" sz="5400" dirty="0" err="1">
                <a:ln>
                  <a:solidFill>
                    <a:srgbClr val="000099"/>
                  </a:solidFill>
                </a:ln>
                <a:solidFill>
                  <a:srgbClr val="FFCCFF"/>
                </a:solidFill>
                <a:latin typeface="Impact" pitchFamily="34" charset="0"/>
              </a:rPr>
              <a:t>Dio</a:t>
            </a:r>
            <a:endParaRPr lang="en-US" sz="5400" dirty="0">
              <a:ln>
                <a:solidFill>
                  <a:srgbClr val="000099"/>
                </a:solidFill>
              </a:ln>
              <a:solidFill>
                <a:srgbClr val="FFCCFF"/>
              </a:solidFill>
              <a:latin typeface="Impact" pitchFamily="34" charset="0"/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 rot="342214">
            <a:off x="1600200" y="2548967"/>
            <a:ext cx="1747838" cy="871538"/>
            <a:chOff x="3889" y="526"/>
            <a:chExt cx="1306" cy="727"/>
          </a:xfrm>
        </p:grpSpPr>
        <p:sp>
          <p:nvSpPr>
            <p:cNvPr id="77844" name="Freeform 20"/>
            <p:cNvSpPr>
              <a:spLocks/>
            </p:cNvSpPr>
            <p:nvPr/>
          </p:nvSpPr>
          <p:spPr bwMode="auto">
            <a:xfrm>
              <a:off x="3890" y="526"/>
              <a:ext cx="1305" cy="659"/>
            </a:xfrm>
            <a:custGeom>
              <a:avLst/>
              <a:gdLst/>
              <a:ahLst/>
              <a:cxnLst>
                <a:cxn ang="0">
                  <a:pos x="2462" y="0"/>
                </a:cxn>
                <a:cxn ang="0">
                  <a:pos x="2306" y="0"/>
                </a:cxn>
                <a:cxn ang="0">
                  <a:pos x="2145" y="8"/>
                </a:cxn>
                <a:cxn ang="0">
                  <a:pos x="1994" y="32"/>
                </a:cxn>
                <a:cxn ang="0">
                  <a:pos x="1819" y="70"/>
                </a:cxn>
                <a:cxn ang="0">
                  <a:pos x="1653" y="124"/>
                </a:cxn>
                <a:cxn ang="0">
                  <a:pos x="1477" y="197"/>
                </a:cxn>
                <a:cxn ang="0">
                  <a:pos x="1320" y="273"/>
                </a:cxn>
                <a:cxn ang="0">
                  <a:pos x="1171" y="347"/>
                </a:cxn>
                <a:cxn ang="0">
                  <a:pos x="1018" y="435"/>
                </a:cxn>
                <a:cxn ang="0">
                  <a:pos x="876" y="532"/>
                </a:cxn>
                <a:cxn ang="0">
                  <a:pos x="738" y="643"/>
                </a:cxn>
                <a:cxn ang="0">
                  <a:pos x="625" y="754"/>
                </a:cxn>
                <a:cxn ang="0">
                  <a:pos x="549" y="857"/>
                </a:cxn>
                <a:cxn ang="0">
                  <a:pos x="84" y="824"/>
                </a:cxn>
                <a:cxn ang="0">
                  <a:pos x="232" y="890"/>
                </a:cxn>
                <a:cxn ang="0">
                  <a:pos x="344" y="957"/>
                </a:cxn>
                <a:cxn ang="0">
                  <a:pos x="438" y="1017"/>
                </a:cxn>
                <a:cxn ang="0">
                  <a:pos x="533" y="1087"/>
                </a:cxn>
                <a:cxn ang="0">
                  <a:pos x="644" y="1179"/>
                </a:cxn>
                <a:cxn ang="0">
                  <a:pos x="741" y="1276"/>
                </a:cxn>
                <a:cxn ang="0">
                  <a:pos x="823" y="1305"/>
                </a:cxn>
                <a:cxn ang="0">
                  <a:pos x="912" y="1260"/>
                </a:cxn>
                <a:cxn ang="0">
                  <a:pos x="1022" y="1213"/>
                </a:cxn>
                <a:cxn ang="0">
                  <a:pos x="1121" y="1182"/>
                </a:cxn>
                <a:cxn ang="0">
                  <a:pos x="1236" y="1151"/>
                </a:cxn>
                <a:cxn ang="0">
                  <a:pos x="1351" y="1119"/>
                </a:cxn>
                <a:cxn ang="0">
                  <a:pos x="1464" y="1095"/>
                </a:cxn>
                <a:cxn ang="0">
                  <a:pos x="1572" y="1071"/>
                </a:cxn>
                <a:cxn ang="0">
                  <a:pos x="1718" y="1047"/>
                </a:cxn>
                <a:cxn ang="0">
                  <a:pos x="1185" y="871"/>
                </a:cxn>
                <a:cxn ang="0">
                  <a:pos x="1310" y="706"/>
                </a:cxn>
                <a:cxn ang="0">
                  <a:pos x="1405" y="608"/>
                </a:cxn>
                <a:cxn ang="0">
                  <a:pos x="1543" y="479"/>
                </a:cxn>
                <a:cxn ang="0">
                  <a:pos x="1662" y="392"/>
                </a:cxn>
                <a:cxn ang="0">
                  <a:pos x="1753" y="327"/>
                </a:cxn>
                <a:cxn ang="0">
                  <a:pos x="1881" y="252"/>
                </a:cxn>
                <a:cxn ang="0">
                  <a:pos x="1984" y="200"/>
                </a:cxn>
                <a:cxn ang="0">
                  <a:pos x="2137" y="157"/>
                </a:cxn>
                <a:cxn ang="0">
                  <a:pos x="2297" y="119"/>
                </a:cxn>
                <a:cxn ang="0">
                  <a:pos x="2611" y="100"/>
                </a:cxn>
              </a:cxnLst>
              <a:rect l="0" t="0" r="r" b="b"/>
              <a:pathLst>
                <a:path w="2611" h="1317">
                  <a:moveTo>
                    <a:pt x="2609" y="8"/>
                  </a:moveTo>
                  <a:lnTo>
                    <a:pt x="2462" y="0"/>
                  </a:lnTo>
                  <a:lnTo>
                    <a:pt x="2392" y="0"/>
                  </a:lnTo>
                  <a:lnTo>
                    <a:pt x="2306" y="0"/>
                  </a:lnTo>
                  <a:lnTo>
                    <a:pt x="2225" y="3"/>
                  </a:lnTo>
                  <a:lnTo>
                    <a:pt x="2145" y="8"/>
                  </a:lnTo>
                  <a:lnTo>
                    <a:pt x="2065" y="17"/>
                  </a:lnTo>
                  <a:lnTo>
                    <a:pt x="1994" y="32"/>
                  </a:lnTo>
                  <a:lnTo>
                    <a:pt x="1915" y="47"/>
                  </a:lnTo>
                  <a:lnTo>
                    <a:pt x="1819" y="70"/>
                  </a:lnTo>
                  <a:lnTo>
                    <a:pt x="1734" y="100"/>
                  </a:lnTo>
                  <a:lnTo>
                    <a:pt x="1653" y="124"/>
                  </a:lnTo>
                  <a:lnTo>
                    <a:pt x="1562" y="159"/>
                  </a:lnTo>
                  <a:lnTo>
                    <a:pt x="1477" y="197"/>
                  </a:lnTo>
                  <a:lnTo>
                    <a:pt x="1391" y="235"/>
                  </a:lnTo>
                  <a:lnTo>
                    <a:pt x="1320" y="273"/>
                  </a:lnTo>
                  <a:lnTo>
                    <a:pt x="1239" y="311"/>
                  </a:lnTo>
                  <a:lnTo>
                    <a:pt x="1171" y="347"/>
                  </a:lnTo>
                  <a:lnTo>
                    <a:pt x="1095" y="390"/>
                  </a:lnTo>
                  <a:lnTo>
                    <a:pt x="1018" y="435"/>
                  </a:lnTo>
                  <a:lnTo>
                    <a:pt x="942" y="489"/>
                  </a:lnTo>
                  <a:lnTo>
                    <a:pt x="876" y="532"/>
                  </a:lnTo>
                  <a:lnTo>
                    <a:pt x="804" y="590"/>
                  </a:lnTo>
                  <a:lnTo>
                    <a:pt x="738" y="643"/>
                  </a:lnTo>
                  <a:lnTo>
                    <a:pt x="676" y="695"/>
                  </a:lnTo>
                  <a:lnTo>
                    <a:pt x="625" y="754"/>
                  </a:lnTo>
                  <a:lnTo>
                    <a:pt x="582" y="803"/>
                  </a:lnTo>
                  <a:lnTo>
                    <a:pt x="549" y="857"/>
                  </a:lnTo>
                  <a:lnTo>
                    <a:pt x="0" y="784"/>
                  </a:lnTo>
                  <a:lnTo>
                    <a:pt x="84" y="824"/>
                  </a:lnTo>
                  <a:lnTo>
                    <a:pt x="151" y="857"/>
                  </a:lnTo>
                  <a:lnTo>
                    <a:pt x="232" y="890"/>
                  </a:lnTo>
                  <a:lnTo>
                    <a:pt x="290" y="925"/>
                  </a:lnTo>
                  <a:lnTo>
                    <a:pt x="344" y="957"/>
                  </a:lnTo>
                  <a:lnTo>
                    <a:pt x="392" y="982"/>
                  </a:lnTo>
                  <a:lnTo>
                    <a:pt x="438" y="1017"/>
                  </a:lnTo>
                  <a:lnTo>
                    <a:pt x="484" y="1049"/>
                  </a:lnTo>
                  <a:lnTo>
                    <a:pt x="533" y="1087"/>
                  </a:lnTo>
                  <a:lnTo>
                    <a:pt x="587" y="1133"/>
                  </a:lnTo>
                  <a:lnTo>
                    <a:pt x="644" y="1179"/>
                  </a:lnTo>
                  <a:lnTo>
                    <a:pt x="690" y="1225"/>
                  </a:lnTo>
                  <a:lnTo>
                    <a:pt x="741" y="1276"/>
                  </a:lnTo>
                  <a:lnTo>
                    <a:pt x="780" y="1317"/>
                  </a:lnTo>
                  <a:lnTo>
                    <a:pt x="823" y="1305"/>
                  </a:lnTo>
                  <a:lnTo>
                    <a:pt x="866" y="1279"/>
                  </a:lnTo>
                  <a:lnTo>
                    <a:pt x="912" y="1260"/>
                  </a:lnTo>
                  <a:lnTo>
                    <a:pt x="966" y="1236"/>
                  </a:lnTo>
                  <a:lnTo>
                    <a:pt x="1022" y="1213"/>
                  </a:lnTo>
                  <a:lnTo>
                    <a:pt x="1072" y="1197"/>
                  </a:lnTo>
                  <a:lnTo>
                    <a:pt x="1121" y="1182"/>
                  </a:lnTo>
                  <a:lnTo>
                    <a:pt x="1177" y="1163"/>
                  </a:lnTo>
                  <a:lnTo>
                    <a:pt x="1236" y="1151"/>
                  </a:lnTo>
                  <a:lnTo>
                    <a:pt x="1296" y="1133"/>
                  </a:lnTo>
                  <a:lnTo>
                    <a:pt x="1351" y="1119"/>
                  </a:lnTo>
                  <a:lnTo>
                    <a:pt x="1405" y="1105"/>
                  </a:lnTo>
                  <a:lnTo>
                    <a:pt x="1464" y="1095"/>
                  </a:lnTo>
                  <a:lnTo>
                    <a:pt x="1520" y="1082"/>
                  </a:lnTo>
                  <a:lnTo>
                    <a:pt x="1572" y="1071"/>
                  </a:lnTo>
                  <a:lnTo>
                    <a:pt x="1634" y="1057"/>
                  </a:lnTo>
                  <a:lnTo>
                    <a:pt x="1718" y="1047"/>
                  </a:lnTo>
                  <a:lnTo>
                    <a:pt x="1147" y="947"/>
                  </a:lnTo>
                  <a:lnTo>
                    <a:pt x="1185" y="871"/>
                  </a:lnTo>
                  <a:lnTo>
                    <a:pt x="1229" y="814"/>
                  </a:lnTo>
                  <a:lnTo>
                    <a:pt x="1310" y="706"/>
                  </a:lnTo>
                  <a:lnTo>
                    <a:pt x="1358" y="657"/>
                  </a:lnTo>
                  <a:lnTo>
                    <a:pt x="1405" y="608"/>
                  </a:lnTo>
                  <a:lnTo>
                    <a:pt x="1491" y="527"/>
                  </a:lnTo>
                  <a:lnTo>
                    <a:pt x="1543" y="479"/>
                  </a:lnTo>
                  <a:lnTo>
                    <a:pt x="1605" y="430"/>
                  </a:lnTo>
                  <a:lnTo>
                    <a:pt x="1662" y="392"/>
                  </a:lnTo>
                  <a:lnTo>
                    <a:pt x="1710" y="363"/>
                  </a:lnTo>
                  <a:lnTo>
                    <a:pt x="1753" y="327"/>
                  </a:lnTo>
                  <a:lnTo>
                    <a:pt x="1815" y="293"/>
                  </a:lnTo>
                  <a:lnTo>
                    <a:pt x="1881" y="252"/>
                  </a:lnTo>
                  <a:lnTo>
                    <a:pt x="1934" y="224"/>
                  </a:lnTo>
                  <a:lnTo>
                    <a:pt x="1984" y="200"/>
                  </a:lnTo>
                  <a:lnTo>
                    <a:pt x="2075" y="176"/>
                  </a:lnTo>
                  <a:lnTo>
                    <a:pt x="2137" y="157"/>
                  </a:lnTo>
                  <a:lnTo>
                    <a:pt x="2225" y="138"/>
                  </a:lnTo>
                  <a:lnTo>
                    <a:pt x="2297" y="119"/>
                  </a:lnTo>
                  <a:lnTo>
                    <a:pt x="2382" y="109"/>
                  </a:lnTo>
                  <a:lnTo>
                    <a:pt x="2611" y="100"/>
                  </a:lnTo>
                  <a:lnTo>
                    <a:pt x="2609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Freeform 21"/>
            <p:cNvSpPr>
              <a:spLocks/>
            </p:cNvSpPr>
            <p:nvPr/>
          </p:nvSpPr>
          <p:spPr bwMode="auto">
            <a:xfrm>
              <a:off x="4465" y="1005"/>
              <a:ext cx="282" cy="110"/>
            </a:xfrm>
            <a:custGeom>
              <a:avLst/>
              <a:gdLst/>
              <a:ahLst/>
              <a:cxnLst>
                <a:cxn ang="0">
                  <a:pos x="565" y="90"/>
                </a:cxn>
                <a:cxn ang="0">
                  <a:pos x="565" y="219"/>
                </a:cxn>
                <a:cxn ang="0">
                  <a:pos x="0" y="119"/>
                </a:cxn>
                <a:cxn ang="0">
                  <a:pos x="10" y="60"/>
                </a:cxn>
                <a:cxn ang="0">
                  <a:pos x="48" y="0"/>
                </a:cxn>
                <a:cxn ang="0">
                  <a:pos x="565" y="90"/>
                </a:cxn>
              </a:cxnLst>
              <a:rect l="0" t="0" r="r" b="b"/>
              <a:pathLst>
                <a:path w="565" h="219">
                  <a:moveTo>
                    <a:pt x="565" y="90"/>
                  </a:moveTo>
                  <a:lnTo>
                    <a:pt x="565" y="219"/>
                  </a:lnTo>
                  <a:lnTo>
                    <a:pt x="0" y="119"/>
                  </a:lnTo>
                  <a:lnTo>
                    <a:pt x="10" y="60"/>
                  </a:lnTo>
                  <a:lnTo>
                    <a:pt x="48" y="0"/>
                  </a:lnTo>
                  <a:lnTo>
                    <a:pt x="565" y="9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Freeform 22"/>
            <p:cNvSpPr>
              <a:spLocks/>
            </p:cNvSpPr>
            <p:nvPr/>
          </p:nvSpPr>
          <p:spPr bwMode="auto">
            <a:xfrm>
              <a:off x="3890" y="920"/>
              <a:ext cx="272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1"/>
                </a:cxn>
                <a:cxn ang="0">
                  <a:pos x="544" y="213"/>
                </a:cxn>
                <a:cxn ang="0">
                  <a:pos x="544" y="62"/>
                </a:cxn>
                <a:cxn ang="0">
                  <a:pos x="0" y="0"/>
                </a:cxn>
              </a:cxnLst>
              <a:rect l="0" t="0" r="r" b="b"/>
              <a:pathLst>
                <a:path w="544" h="213">
                  <a:moveTo>
                    <a:pt x="0" y="0"/>
                  </a:moveTo>
                  <a:lnTo>
                    <a:pt x="2" y="121"/>
                  </a:lnTo>
                  <a:lnTo>
                    <a:pt x="544" y="213"/>
                  </a:lnTo>
                  <a:lnTo>
                    <a:pt x="544" y="6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Freeform 23"/>
            <p:cNvSpPr>
              <a:spLocks/>
            </p:cNvSpPr>
            <p:nvPr/>
          </p:nvSpPr>
          <p:spPr bwMode="auto">
            <a:xfrm>
              <a:off x="3889" y="575"/>
              <a:ext cx="1306" cy="678"/>
            </a:xfrm>
            <a:custGeom>
              <a:avLst/>
              <a:gdLst/>
              <a:ahLst/>
              <a:cxnLst>
                <a:cxn ang="0">
                  <a:pos x="2464" y="0"/>
                </a:cxn>
                <a:cxn ang="0">
                  <a:pos x="2309" y="0"/>
                </a:cxn>
                <a:cxn ang="0">
                  <a:pos x="2147" y="9"/>
                </a:cxn>
                <a:cxn ang="0">
                  <a:pos x="1996" y="33"/>
                </a:cxn>
                <a:cxn ang="0">
                  <a:pos x="1822" y="73"/>
                </a:cxn>
                <a:cxn ang="0">
                  <a:pos x="1655" y="128"/>
                </a:cxn>
                <a:cxn ang="0">
                  <a:pos x="1479" y="201"/>
                </a:cxn>
                <a:cxn ang="0">
                  <a:pos x="1322" y="281"/>
                </a:cxn>
                <a:cxn ang="0">
                  <a:pos x="1173" y="358"/>
                </a:cxn>
                <a:cxn ang="0">
                  <a:pos x="1021" y="447"/>
                </a:cxn>
                <a:cxn ang="0">
                  <a:pos x="878" y="547"/>
                </a:cxn>
                <a:cxn ang="0">
                  <a:pos x="740" y="662"/>
                </a:cxn>
                <a:cxn ang="0">
                  <a:pos x="628" y="777"/>
                </a:cxn>
                <a:cxn ang="0">
                  <a:pos x="551" y="882"/>
                </a:cxn>
                <a:cxn ang="0">
                  <a:pos x="87" y="847"/>
                </a:cxn>
                <a:cxn ang="0">
                  <a:pos x="234" y="917"/>
                </a:cxn>
                <a:cxn ang="0">
                  <a:pos x="347" y="985"/>
                </a:cxn>
                <a:cxn ang="0">
                  <a:pos x="440" y="1047"/>
                </a:cxn>
                <a:cxn ang="0">
                  <a:pos x="536" y="1119"/>
                </a:cxn>
                <a:cxn ang="0">
                  <a:pos x="647" y="1214"/>
                </a:cxn>
                <a:cxn ang="0">
                  <a:pos x="743" y="1312"/>
                </a:cxn>
                <a:cxn ang="0">
                  <a:pos x="826" y="1341"/>
                </a:cxn>
                <a:cxn ang="0">
                  <a:pos x="915" y="1295"/>
                </a:cxn>
                <a:cxn ang="0">
                  <a:pos x="1024" y="1247"/>
                </a:cxn>
                <a:cxn ang="0">
                  <a:pos x="1124" y="1217"/>
                </a:cxn>
                <a:cxn ang="0">
                  <a:pos x="1238" y="1184"/>
                </a:cxn>
                <a:cxn ang="0">
                  <a:pos x="1354" y="1152"/>
                </a:cxn>
                <a:cxn ang="0">
                  <a:pos x="1467" y="1127"/>
                </a:cxn>
                <a:cxn ang="0">
                  <a:pos x="1575" y="1103"/>
                </a:cxn>
                <a:cxn ang="0">
                  <a:pos x="1717" y="1079"/>
                </a:cxn>
                <a:cxn ang="0">
                  <a:pos x="1188" y="897"/>
                </a:cxn>
                <a:cxn ang="0">
                  <a:pos x="1313" y="728"/>
                </a:cxn>
                <a:cxn ang="0">
                  <a:pos x="1408" y="627"/>
                </a:cxn>
                <a:cxn ang="0">
                  <a:pos x="1546" y="493"/>
                </a:cxn>
                <a:cxn ang="0">
                  <a:pos x="1665" y="389"/>
                </a:cxn>
                <a:cxn ang="0">
                  <a:pos x="1760" y="311"/>
                </a:cxn>
                <a:cxn ang="0">
                  <a:pos x="1879" y="231"/>
                </a:cxn>
                <a:cxn ang="0">
                  <a:pos x="2001" y="166"/>
                </a:cxn>
                <a:cxn ang="0">
                  <a:pos x="2147" y="114"/>
                </a:cxn>
                <a:cxn ang="0">
                  <a:pos x="2304" y="73"/>
                </a:cxn>
                <a:cxn ang="0">
                  <a:pos x="2472" y="36"/>
                </a:cxn>
              </a:cxnLst>
              <a:rect l="0" t="0" r="r" b="b"/>
              <a:pathLst>
                <a:path w="2610" h="1357">
                  <a:moveTo>
                    <a:pt x="2610" y="9"/>
                  </a:moveTo>
                  <a:lnTo>
                    <a:pt x="2464" y="0"/>
                  </a:lnTo>
                  <a:lnTo>
                    <a:pt x="2395" y="0"/>
                  </a:lnTo>
                  <a:lnTo>
                    <a:pt x="2309" y="0"/>
                  </a:lnTo>
                  <a:lnTo>
                    <a:pt x="2228" y="4"/>
                  </a:lnTo>
                  <a:lnTo>
                    <a:pt x="2147" y="9"/>
                  </a:lnTo>
                  <a:lnTo>
                    <a:pt x="2068" y="19"/>
                  </a:lnTo>
                  <a:lnTo>
                    <a:pt x="1996" y="33"/>
                  </a:lnTo>
                  <a:lnTo>
                    <a:pt x="1917" y="49"/>
                  </a:lnTo>
                  <a:lnTo>
                    <a:pt x="1822" y="73"/>
                  </a:lnTo>
                  <a:lnTo>
                    <a:pt x="1736" y="103"/>
                  </a:lnTo>
                  <a:lnTo>
                    <a:pt x="1655" y="128"/>
                  </a:lnTo>
                  <a:lnTo>
                    <a:pt x="1565" y="163"/>
                  </a:lnTo>
                  <a:lnTo>
                    <a:pt x="1479" y="201"/>
                  </a:lnTo>
                  <a:lnTo>
                    <a:pt x="1394" y="241"/>
                  </a:lnTo>
                  <a:lnTo>
                    <a:pt x="1322" y="281"/>
                  </a:lnTo>
                  <a:lnTo>
                    <a:pt x="1241" y="320"/>
                  </a:lnTo>
                  <a:lnTo>
                    <a:pt x="1173" y="358"/>
                  </a:lnTo>
                  <a:lnTo>
                    <a:pt x="1097" y="403"/>
                  </a:lnTo>
                  <a:lnTo>
                    <a:pt x="1021" y="447"/>
                  </a:lnTo>
                  <a:lnTo>
                    <a:pt x="945" y="503"/>
                  </a:lnTo>
                  <a:lnTo>
                    <a:pt x="878" y="547"/>
                  </a:lnTo>
                  <a:lnTo>
                    <a:pt x="807" y="608"/>
                  </a:lnTo>
                  <a:lnTo>
                    <a:pt x="740" y="662"/>
                  </a:lnTo>
                  <a:lnTo>
                    <a:pt x="678" y="717"/>
                  </a:lnTo>
                  <a:lnTo>
                    <a:pt x="628" y="777"/>
                  </a:lnTo>
                  <a:lnTo>
                    <a:pt x="585" y="827"/>
                  </a:lnTo>
                  <a:lnTo>
                    <a:pt x="551" y="882"/>
                  </a:lnTo>
                  <a:lnTo>
                    <a:pt x="0" y="809"/>
                  </a:lnTo>
                  <a:lnTo>
                    <a:pt x="87" y="847"/>
                  </a:lnTo>
                  <a:lnTo>
                    <a:pt x="153" y="882"/>
                  </a:lnTo>
                  <a:lnTo>
                    <a:pt x="234" y="917"/>
                  </a:lnTo>
                  <a:lnTo>
                    <a:pt x="293" y="952"/>
                  </a:lnTo>
                  <a:lnTo>
                    <a:pt x="347" y="985"/>
                  </a:lnTo>
                  <a:lnTo>
                    <a:pt x="394" y="1011"/>
                  </a:lnTo>
                  <a:lnTo>
                    <a:pt x="440" y="1047"/>
                  </a:lnTo>
                  <a:lnTo>
                    <a:pt x="486" y="1081"/>
                  </a:lnTo>
                  <a:lnTo>
                    <a:pt x="536" y="1119"/>
                  </a:lnTo>
                  <a:lnTo>
                    <a:pt x="590" y="1166"/>
                  </a:lnTo>
                  <a:lnTo>
                    <a:pt x="647" y="1214"/>
                  </a:lnTo>
                  <a:lnTo>
                    <a:pt x="693" y="1260"/>
                  </a:lnTo>
                  <a:lnTo>
                    <a:pt x="743" y="1312"/>
                  </a:lnTo>
                  <a:lnTo>
                    <a:pt x="783" y="1357"/>
                  </a:lnTo>
                  <a:lnTo>
                    <a:pt x="826" y="1341"/>
                  </a:lnTo>
                  <a:lnTo>
                    <a:pt x="869" y="1316"/>
                  </a:lnTo>
                  <a:lnTo>
                    <a:pt x="915" y="1295"/>
                  </a:lnTo>
                  <a:lnTo>
                    <a:pt x="969" y="1271"/>
                  </a:lnTo>
                  <a:lnTo>
                    <a:pt x="1024" y="1247"/>
                  </a:lnTo>
                  <a:lnTo>
                    <a:pt x="1075" y="1230"/>
                  </a:lnTo>
                  <a:lnTo>
                    <a:pt x="1124" y="1217"/>
                  </a:lnTo>
                  <a:lnTo>
                    <a:pt x="1180" y="1198"/>
                  </a:lnTo>
                  <a:lnTo>
                    <a:pt x="1238" y="1184"/>
                  </a:lnTo>
                  <a:lnTo>
                    <a:pt x="1299" y="1166"/>
                  </a:lnTo>
                  <a:lnTo>
                    <a:pt x="1354" y="1152"/>
                  </a:lnTo>
                  <a:lnTo>
                    <a:pt x="1408" y="1138"/>
                  </a:lnTo>
                  <a:lnTo>
                    <a:pt x="1467" y="1127"/>
                  </a:lnTo>
                  <a:lnTo>
                    <a:pt x="1522" y="1114"/>
                  </a:lnTo>
                  <a:lnTo>
                    <a:pt x="1575" y="1103"/>
                  </a:lnTo>
                  <a:lnTo>
                    <a:pt x="1636" y="1089"/>
                  </a:lnTo>
                  <a:lnTo>
                    <a:pt x="1717" y="1079"/>
                  </a:lnTo>
                  <a:lnTo>
                    <a:pt x="1149" y="976"/>
                  </a:lnTo>
                  <a:lnTo>
                    <a:pt x="1188" y="897"/>
                  </a:lnTo>
                  <a:lnTo>
                    <a:pt x="1232" y="838"/>
                  </a:lnTo>
                  <a:lnTo>
                    <a:pt x="1313" y="728"/>
                  </a:lnTo>
                  <a:lnTo>
                    <a:pt x="1360" y="676"/>
                  </a:lnTo>
                  <a:lnTo>
                    <a:pt x="1408" y="627"/>
                  </a:lnTo>
                  <a:lnTo>
                    <a:pt x="1494" y="543"/>
                  </a:lnTo>
                  <a:lnTo>
                    <a:pt x="1546" y="493"/>
                  </a:lnTo>
                  <a:lnTo>
                    <a:pt x="1608" y="433"/>
                  </a:lnTo>
                  <a:lnTo>
                    <a:pt x="1665" y="389"/>
                  </a:lnTo>
                  <a:lnTo>
                    <a:pt x="1713" y="349"/>
                  </a:lnTo>
                  <a:lnTo>
                    <a:pt x="1760" y="311"/>
                  </a:lnTo>
                  <a:lnTo>
                    <a:pt x="1817" y="271"/>
                  </a:lnTo>
                  <a:lnTo>
                    <a:pt x="1879" y="231"/>
                  </a:lnTo>
                  <a:lnTo>
                    <a:pt x="1941" y="201"/>
                  </a:lnTo>
                  <a:lnTo>
                    <a:pt x="2001" y="166"/>
                  </a:lnTo>
                  <a:lnTo>
                    <a:pt x="2077" y="138"/>
                  </a:lnTo>
                  <a:lnTo>
                    <a:pt x="2147" y="114"/>
                  </a:lnTo>
                  <a:lnTo>
                    <a:pt x="2228" y="93"/>
                  </a:lnTo>
                  <a:lnTo>
                    <a:pt x="2304" y="73"/>
                  </a:lnTo>
                  <a:lnTo>
                    <a:pt x="2385" y="54"/>
                  </a:lnTo>
                  <a:lnTo>
                    <a:pt x="2472" y="36"/>
                  </a:lnTo>
                  <a:lnTo>
                    <a:pt x="2610" y="9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3225800" y="2984500"/>
            <a:ext cx="157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75000"/>
              </a:lnSpc>
            </a:pPr>
            <a:r>
              <a:rPr lang="en-US" sz="2800">
                <a:solidFill>
                  <a:srgbClr val="660066"/>
                </a:solidFill>
                <a:effectLst>
                  <a:outerShdw blurRad="76200" dist="38100" dir="9000000" algn="ctr" rotWithShape="0">
                    <a:schemeClr val="bg1"/>
                  </a:outerShdw>
                </a:effectLst>
                <a:latin typeface="Impact" pitchFamily="34" charset="0"/>
              </a:rPr>
              <a:t>Carattere</a:t>
            </a:r>
            <a:endParaRPr lang="en-US" sz="2600">
              <a:solidFill>
                <a:srgbClr val="990099"/>
              </a:solidFill>
              <a:effectLst>
                <a:outerShdw blurRad="76200" dist="38100" dir="90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75000"/>
              </a:lnSpc>
            </a:pPr>
            <a:r>
              <a:rPr lang="en-US" sz="2800">
                <a:solidFill>
                  <a:srgbClr val="660066"/>
                </a:solidFill>
                <a:effectLst>
                  <a:outerShdw blurRad="76200" dist="38100" dir="9000000" algn="ctr" rotWithShape="0">
                    <a:schemeClr val="bg1"/>
                  </a:outerShdw>
                </a:effectLst>
                <a:latin typeface="Impact" pitchFamily="34" charset="0"/>
              </a:rPr>
              <a:t>Interiore</a:t>
            </a:r>
          </a:p>
          <a:p>
            <a:pPr algn="r" eaLnBrk="0" hangingPunct="0">
              <a:lnSpc>
                <a:spcPct val="75000"/>
              </a:lnSpc>
            </a:pPr>
            <a:r>
              <a:rPr lang="en-US" sz="2800">
                <a:solidFill>
                  <a:srgbClr val="660066"/>
                </a:solidFill>
                <a:effectLst>
                  <a:outerShdw blurRad="76200" dist="38100" dir="9000000" algn="ctr" rotWithShape="0">
                    <a:schemeClr val="bg1"/>
                  </a:outerShdw>
                </a:effectLst>
                <a:latin typeface="Impact" pitchFamily="34" charset="0"/>
              </a:rPr>
              <a:t>Originale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4343400" y="1612900"/>
            <a:ext cx="15271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2800">
                <a:solidFill>
                  <a:srgbClr val="003300"/>
                </a:solidFill>
                <a:effectLst>
                  <a:outerShdw blurRad="76200" dist="38100" dir="9000000" algn="ctr" rotWithShape="0">
                    <a:schemeClr val="bg1"/>
                  </a:outerShdw>
                </a:effectLst>
                <a:latin typeface="Impact" pitchFamily="34" charset="0"/>
              </a:rPr>
              <a:t>Forma</a:t>
            </a:r>
            <a:endParaRPr lang="en-US" sz="2600">
              <a:solidFill>
                <a:srgbClr val="003300"/>
              </a:solidFill>
              <a:effectLst>
                <a:outerShdw blurRad="76200" dist="38100" dir="90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75000"/>
              </a:lnSpc>
            </a:pPr>
            <a:r>
              <a:rPr lang="en-US" sz="2800">
                <a:solidFill>
                  <a:srgbClr val="003300"/>
                </a:solidFill>
                <a:effectLst>
                  <a:outerShdw blurRad="76200" dist="38100" dir="9000000" algn="ctr" rotWithShape="0">
                    <a:schemeClr val="bg1"/>
                  </a:outerShdw>
                </a:effectLst>
                <a:latin typeface="Impact" pitchFamily="34" charset="0"/>
              </a:rPr>
              <a:t>Esteriore</a:t>
            </a:r>
          </a:p>
          <a:p>
            <a:pPr eaLnBrk="0" hangingPunct="0">
              <a:lnSpc>
                <a:spcPct val="75000"/>
              </a:lnSpc>
            </a:pPr>
            <a:r>
              <a:rPr lang="en-US" sz="2800">
                <a:solidFill>
                  <a:srgbClr val="003300"/>
                </a:solidFill>
                <a:effectLst>
                  <a:outerShdw blurRad="76200" dist="38100" dir="9000000" algn="ctr" rotWithShape="0">
                    <a:schemeClr val="bg1"/>
                  </a:outerShdw>
                </a:effectLst>
                <a:latin typeface="Impact" pitchFamily="34" charset="0"/>
              </a:rPr>
              <a:t>Originale</a:t>
            </a:r>
          </a:p>
        </p:txBody>
      </p:sp>
      <p:grpSp>
        <p:nvGrpSpPr>
          <p:cNvPr id="77850" name="Group 26"/>
          <p:cNvGrpSpPr>
            <a:grpSpLocks/>
          </p:cNvGrpSpPr>
          <p:nvPr/>
        </p:nvGrpSpPr>
        <p:grpSpPr bwMode="auto">
          <a:xfrm rot="-252880">
            <a:off x="5791200" y="2577869"/>
            <a:ext cx="1752600" cy="838200"/>
            <a:chOff x="2390" y="534"/>
            <a:chExt cx="1305" cy="733"/>
          </a:xfrm>
        </p:grpSpPr>
        <p:sp>
          <p:nvSpPr>
            <p:cNvPr id="77851" name="Freeform 27"/>
            <p:cNvSpPr>
              <a:spLocks/>
            </p:cNvSpPr>
            <p:nvPr/>
          </p:nvSpPr>
          <p:spPr bwMode="auto">
            <a:xfrm>
              <a:off x="2391" y="536"/>
              <a:ext cx="755" cy="4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10" y="90"/>
                </a:cxn>
                <a:cxn ang="0">
                  <a:pos x="210" y="114"/>
                </a:cxn>
                <a:cxn ang="0">
                  <a:pos x="300" y="143"/>
                </a:cxn>
                <a:cxn ang="0">
                  <a:pos x="394" y="171"/>
                </a:cxn>
                <a:cxn ang="0">
                  <a:pos x="473" y="200"/>
                </a:cxn>
                <a:cxn ang="0">
                  <a:pos x="540" y="228"/>
                </a:cxn>
                <a:cxn ang="0">
                  <a:pos x="602" y="254"/>
                </a:cxn>
                <a:cxn ang="0">
                  <a:pos x="673" y="287"/>
                </a:cxn>
                <a:cxn ang="0">
                  <a:pos x="735" y="325"/>
                </a:cxn>
                <a:cxn ang="0">
                  <a:pos x="806" y="373"/>
                </a:cxn>
                <a:cxn ang="0">
                  <a:pos x="863" y="416"/>
                </a:cxn>
                <a:cxn ang="0">
                  <a:pos x="920" y="459"/>
                </a:cxn>
                <a:cxn ang="0">
                  <a:pos x="973" y="506"/>
                </a:cxn>
                <a:cxn ang="0">
                  <a:pos x="1039" y="563"/>
                </a:cxn>
                <a:cxn ang="0">
                  <a:pos x="1111" y="630"/>
                </a:cxn>
                <a:cxn ang="0">
                  <a:pos x="1152" y="678"/>
                </a:cxn>
                <a:cxn ang="0">
                  <a:pos x="1195" y="728"/>
                </a:cxn>
                <a:cxn ang="0">
                  <a:pos x="1238" y="778"/>
                </a:cxn>
                <a:cxn ang="0">
                  <a:pos x="1276" y="825"/>
                </a:cxn>
                <a:cxn ang="0">
                  <a:pos x="1323" y="901"/>
                </a:cxn>
                <a:cxn ang="0">
                  <a:pos x="1352" y="963"/>
                </a:cxn>
                <a:cxn ang="0">
                  <a:pos x="1510" y="944"/>
                </a:cxn>
                <a:cxn ang="0">
                  <a:pos x="1458" y="840"/>
                </a:cxn>
                <a:cxn ang="0">
                  <a:pos x="1380" y="728"/>
                </a:cxn>
                <a:cxn ang="0">
                  <a:pos x="1299" y="635"/>
                </a:cxn>
                <a:cxn ang="0">
                  <a:pos x="1195" y="535"/>
                </a:cxn>
                <a:cxn ang="0">
                  <a:pos x="1054" y="392"/>
                </a:cxn>
                <a:cxn ang="0">
                  <a:pos x="897" y="273"/>
                </a:cxn>
                <a:cxn ang="0">
                  <a:pos x="730" y="171"/>
                </a:cxn>
                <a:cxn ang="0">
                  <a:pos x="583" y="109"/>
                </a:cxn>
                <a:cxn ang="0">
                  <a:pos x="399" y="47"/>
                </a:cxn>
                <a:cxn ang="0">
                  <a:pos x="248" y="24"/>
                </a:cxn>
                <a:cxn ang="0">
                  <a:pos x="0" y="0"/>
                </a:cxn>
              </a:cxnLst>
              <a:rect l="0" t="0" r="r" b="b"/>
              <a:pathLst>
                <a:path w="1510" h="963">
                  <a:moveTo>
                    <a:pt x="0" y="0"/>
                  </a:moveTo>
                  <a:lnTo>
                    <a:pt x="0" y="71"/>
                  </a:lnTo>
                  <a:lnTo>
                    <a:pt x="110" y="90"/>
                  </a:lnTo>
                  <a:lnTo>
                    <a:pt x="210" y="114"/>
                  </a:lnTo>
                  <a:lnTo>
                    <a:pt x="300" y="143"/>
                  </a:lnTo>
                  <a:lnTo>
                    <a:pt x="394" y="171"/>
                  </a:lnTo>
                  <a:lnTo>
                    <a:pt x="473" y="200"/>
                  </a:lnTo>
                  <a:lnTo>
                    <a:pt x="540" y="228"/>
                  </a:lnTo>
                  <a:lnTo>
                    <a:pt x="602" y="254"/>
                  </a:lnTo>
                  <a:lnTo>
                    <a:pt x="673" y="287"/>
                  </a:lnTo>
                  <a:lnTo>
                    <a:pt x="735" y="325"/>
                  </a:lnTo>
                  <a:lnTo>
                    <a:pt x="806" y="373"/>
                  </a:lnTo>
                  <a:lnTo>
                    <a:pt x="863" y="416"/>
                  </a:lnTo>
                  <a:lnTo>
                    <a:pt x="920" y="459"/>
                  </a:lnTo>
                  <a:lnTo>
                    <a:pt x="973" y="506"/>
                  </a:lnTo>
                  <a:lnTo>
                    <a:pt x="1039" y="563"/>
                  </a:lnTo>
                  <a:lnTo>
                    <a:pt x="1111" y="630"/>
                  </a:lnTo>
                  <a:lnTo>
                    <a:pt x="1152" y="678"/>
                  </a:lnTo>
                  <a:lnTo>
                    <a:pt x="1195" y="728"/>
                  </a:lnTo>
                  <a:lnTo>
                    <a:pt x="1238" y="778"/>
                  </a:lnTo>
                  <a:lnTo>
                    <a:pt x="1276" y="825"/>
                  </a:lnTo>
                  <a:lnTo>
                    <a:pt x="1323" y="901"/>
                  </a:lnTo>
                  <a:lnTo>
                    <a:pt x="1352" y="963"/>
                  </a:lnTo>
                  <a:lnTo>
                    <a:pt x="1510" y="944"/>
                  </a:lnTo>
                  <a:lnTo>
                    <a:pt x="1458" y="840"/>
                  </a:lnTo>
                  <a:lnTo>
                    <a:pt x="1380" y="728"/>
                  </a:lnTo>
                  <a:lnTo>
                    <a:pt x="1299" y="635"/>
                  </a:lnTo>
                  <a:lnTo>
                    <a:pt x="1195" y="535"/>
                  </a:lnTo>
                  <a:lnTo>
                    <a:pt x="1054" y="392"/>
                  </a:lnTo>
                  <a:lnTo>
                    <a:pt x="897" y="273"/>
                  </a:lnTo>
                  <a:lnTo>
                    <a:pt x="730" y="171"/>
                  </a:lnTo>
                  <a:lnTo>
                    <a:pt x="583" y="109"/>
                  </a:lnTo>
                  <a:lnTo>
                    <a:pt x="399" y="47"/>
                  </a:lnTo>
                  <a:lnTo>
                    <a:pt x="248" y="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3304" y="922"/>
              <a:ext cx="391" cy="345"/>
            </a:xfrm>
            <a:custGeom>
              <a:avLst/>
              <a:gdLst/>
              <a:ahLst/>
              <a:cxnLst>
                <a:cxn ang="0">
                  <a:pos x="0" y="532"/>
                </a:cxn>
                <a:cxn ang="0">
                  <a:pos x="0" y="689"/>
                </a:cxn>
                <a:cxn ang="0">
                  <a:pos x="32" y="649"/>
                </a:cxn>
                <a:cxn ang="0">
                  <a:pos x="67" y="608"/>
                </a:cxn>
                <a:cxn ang="0">
                  <a:pos x="113" y="565"/>
                </a:cxn>
                <a:cxn ang="0">
                  <a:pos x="170" y="516"/>
                </a:cxn>
                <a:cxn ang="0">
                  <a:pos x="225" y="462"/>
                </a:cxn>
                <a:cxn ang="0">
                  <a:pos x="282" y="411"/>
                </a:cxn>
                <a:cxn ang="0">
                  <a:pos x="335" y="368"/>
                </a:cxn>
                <a:cxn ang="0">
                  <a:pos x="382" y="330"/>
                </a:cxn>
                <a:cxn ang="0">
                  <a:pos x="435" y="295"/>
                </a:cxn>
                <a:cxn ang="0">
                  <a:pos x="489" y="260"/>
                </a:cxn>
                <a:cxn ang="0">
                  <a:pos x="552" y="224"/>
                </a:cxn>
                <a:cxn ang="0">
                  <a:pos x="611" y="195"/>
                </a:cxn>
                <a:cxn ang="0">
                  <a:pos x="671" y="170"/>
                </a:cxn>
                <a:cxn ang="0">
                  <a:pos x="734" y="143"/>
                </a:cxn>
                <a:cxn ang="0">
                  <a:pos x="782" y="121"/>
                </a:cxn>
                <a:cxn ang="0">
                  <a:pos x="782" y="0"/>
                </a:cxn>
                <a:cxn ang="0">
                  <a:pos x="696" y="24"/>
                </a:cxn>
                <a:cxn ang="0">
                  <a:pos x="571" y="78"/>
                </a:cxn>
                <a:cxn ang="0">
                  <a:pos x="411" y="146"/>
                </a:cxn>
                <a:cxn ang="0">
                  <a:pos x="293" y="219"/>
                </a:cxn>
                <a:cxn ang="0">
                  <a:pos x="186" y="324"/>
                </a:cxn>
                <a:cxn ang="0">
                  <a:pos x="79" y="411"/>
                </a:cxn>
                <a:cxn ang="0">
                  <a:pos x="0" y="495"/>
                </a:cxn>
                <a:cxn ang="0">
                  <a:pos x="0" y="687"/>
                </a:cxn>
                <a:cxn ang="0">
                  <a:pos x="0" y="684"/>
                </a:cxn>
                <a:cxn ang="0">
                  <a:pos x="0" y="532"/>
                </a:cxn>
              </a:cxnLst>
              <a:rect l="0" t="0" r="r" b="b"/>
              <a:pathLst>
                <a:path w="782" h="689">
                  <a:moveTo>
                    <a:pt x="0" y="532"/>
                  </a:moveTo>
                  <a:lnTo>
                    <a:pt x="0" y="689"/>
                  </a:lnTo>
                  <a:lnTo>
                    <a:pt x="32" y="649"/>
                  </a:lnTo>
                  <a:lnTo>
                    <a:pt x="67" y="608"/>
                  </a:lnTo>
                  <a:lnTo>
                    <a:pt x="113" y="565"/>
                  </a:lnTo>
                  <a:lnTo>
                    <a:pt x="170" y="516"/>
                  </a:lnTo>
                  <a:lnTo>
                    <a:pt x="225" y="462"/>
                  </a:lnTo>
                  <a:lnTo>
                    <a:pt x="282" y="411"/>
                  </a:lnTo>
                  <a:lnTo>
                    <a:pt x="335" y="368"/>
                  </a:lnTo>
                  <a:lnTo>
                    <a:pt x="382" y="330"/>
                  </a:lnTo>
                  <a:lnTo>
                    <a:pt x="435" y="295"/>
                  </a:lnTo>
                  <a:lnTo>
                    <a:pt x="489" y="260"/>
                  </a:lnTo>
                  <a:lnTo>
                    <a:pt x="552" y="224"/>
                  </a:lnTo>
                  <a:lnTo>
                    <a:pt x="611" y="195"/>
                  </a:lnTo>
                  <a:lnTo>
                    <a:pt x="671" y="170"/>
                  </a:lnTo>
                  <a:lnTo>
                    <a:pt x="734" y="143"/>
                  </a:lnTo>
                  <a:lnTo>
                    <a:pt x="782" y="121"/>
                  </a:lnTo>
                  <a:lnTo>
                    <a:pt x="782" y="0"/>
                  </a:lnTo>
                  <a:lnTo>
                    <a:pt x="696" y="24"/>
                  </a:lnTo>
                  <a:lnTo>
                    <a:pt x="571" y="78"/>
                  </a:lnTo>
                  <a:lnTo>
                    <a:pt x="411" y="146"/>
                  </a:lnTo>
                  <a:lnTo>
                    <a:pt x="293" y="219"/>
                  </a:lnTo>
                  <a:lnTo>
                    <a:pt x="186" y="324"/>
                  </a:lnTo>
                  <a:lnTo>
                    <a:pt x="79" y="411"/>
                  </a:lnTo>
                  <a:lnTo>
                    <a:pt x="0" y="495"/>
                  </a:lnTo>
                  <a:lnTo>
                    <a:pt x="0" y="687"/>
                  </a:lnTo>
                  <a:lnTo>
                    <a:pt x="0" y="684"/>
                  </a:lnTo>
                  <a:lnTo>
                    <a:pt x="0" y="532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Freeform 29"/>
            <p:cNvSpPr>
              <a:spLocks/>
            </p:cNvSpPr>
            <p:nvPr/>
          </p:nvSpPr>
          <p:spPr bwMode="auto">
            <a:xfrm>
              <a:off x="2835" y="1052"/>
              <a:ext cx="467" cy="2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"/>
                </a:cxn>
                <a:cxn ang="0">
                  <a:pos x="60" y="143"/>
                </a:cxn>
                <a:cxn ang="0">
                  <a:pos x="122" y="154"/>
                </a:cxn>
                <a:cxn ang="0">
                  <a:pos x="180" y="168"/>
                </a:cxn>
                <a:cxn ang="0">
                  <a:pos x="241" y="182"/>
                </a:cxn>
                <a:cxn ang="0">
                  <a:pos x="310" y="200"/>
                </a:cxn>
                <a:cxn ang="0">
                  <a:pos x="387" y="219"/>
                </a:cxn>
                <a:cxn ang="0">
                  <a:pos x="482" y="247"/>
                </a:cxn>
                <a:cxn ang="0">
                  <a:pos x="574" y="273"/>
                </a:cxn>
                <a:cxn ang="0">
                  <a:pos x="634" y="293"/>
                </a:cxn>
                <a:cxn ang="0">
                  <a:pos x="705" y="322"/>
                </a:cxn>
                <a:cxn ang="0">
                  <a:pos x="783" y="354"/>
                </a:cxn>
                <a:cxn ang="0">
                  <a:pos x="853" y="385"/>
                </a:cxn>
                <a:cxn ang="0">
                  <a:pos x="904" y="411"/>
                </a:cxn>
                <a:cxn ang="0">
                  <a:pos x="934" y="428"/>
                </a:cxn>
                <a:cxn ang="0">
                  <a:pos x="934" y="265"/>
                </a:cxn>
                <a:cxn ang="0">
                  <a:pos x="875" y="223"/>
                </a:cxn>
                <a:cxn ang="0">
                  <a:pos x="758" y="166"/>
                </a:cxn>
                <a:cxn ang="0">
                  <a:pos x="621" y="109"/>
                </a:cxn>
                <a:cxn ang="0">
                  <a:pos x="499" y="77"/>
                </a:cxn>
                <a:cxn ang="0">
                  <a:pos x="358" y="38"/>
                </a:cxn>
                <a:cxn ang="0">
                  <a:pos x="217" y="11"/>
                </a:cxn>
                <a:cxn ang="0">
                  <a:pos x="117" y="1"/>
                </a:cxn>
                <a:cxn ang="0">
                  <a:pos x="0" y="0"/>
                </a:cxn>
              </a:cxnLst>
              <a:rect l="0" t="0" r="r" b="b"/>
              <a:pathLst>
                <a:path w="934" h="428">
                  <a:moveTo>
                    <a:pt x="0" y="0"/>
                  </a:moveTo>
                  <a:lnTo>
                    <a:pt x="0" y="131"/>
                  </a:lnTo>
                  <a:lnTo>
                    <a:pt x="60" y="143"/>
                  </a:lnTo>
                  <a:lnTo>
                    <a:pt x="122" y="154"/>
                  </a:lnTo>
                  <a:lnTo>
                    <a:pt x="180" y="168"/>
                  </a:lnTo>
                  <a:lnTo>
                    <a:pt x="241" y="182"/>
                  </a:lnTo>
                  <a:lnTo>
                    <a:pt x="310" y="200"/>
                  </a:lnTo>
                  <a:lnTo>
                    <a:pt x="387" y="219"/>
                  </a:lnTo>
                  <a:lnTo>
                    <a:pt x="482" y="247"/>
                  </a:lnTo>
                  <a:lnTo>
                    <a:pt x="574" y="273"/>
                  </a:lnTo>
                  <a:lnTo>
                    <a:pt x="634" y="293"/>
                  </a:lnTo>
                  <a:lnTo>
                    <a:pt x="705" y="322"/>
                  </a:lnTo>
                  <a:lnTo>
                    <a:pt x="783" y="354"/>
                  </a:lnTo>
                  <a:lnTo>
                    <a:pt x="853" y="385"/>
                  </a:lnTo>
                  <a:lnTo>
                    <a:pt x="904" y="411"/>
                  </a:lnTo>
                  <a:lnTo>
                    <a:pt x="934" y="428"/>
                  </a:lnTo>
                  <a:lnTo>
                    <a:pt x="934" y="265"/>
                  </a:lnTo>
                  <a:lnTo>
                    <a:pt x="875" y="223"/>
                  </a:lnTo>
                  <a:lnTo>
                    <a:pt x="758" y="166"/>
                  </a:lnTo>
                  <a:lnTo>
                    <a:pt x="621" y="109"/>
                  </a:lnTo>
                  <a:lnTo>
                    <a:pt x="499" y="77"/>
                  </a:lnTo>
                  <a:lnTo>
                    <a:pt x="358" y="38"/>
                  </a:lnTo>
                  <a:lnTo>
                    <a:pt x="217" y="11"/>
                  </a:lnTo>
                  <a:lnTo>
                    <a:pt x="117" y="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2390" y="534"/>
              <a:ext cx="1305" cy="65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0" y="0"/>
                </a:cxn>
                <a:cxn ang="0">
                  <a:pos x="461" y="10"/>
                </a:cxn>
                <a:cxn ang="0">
                  <a:pos x="612" y="33"/>
                </a:cxn>
                <a:cxn ang="0">
                  <a:pos x="787" y="72"/>
                </a:cxn>
                <a:cxn ang="0">
                  <a:pos x="953" y="124"/>
                </a:cxn>
                <a:cxn ang="0">
                  <a:pos x="1129" y="195"/>
                </a:cxn>
                <a:cxn ang="0">
                  <a:pos x="1286" y="270"/>
                </a:cxn>
                <a:cxn ang="0">
                  <a:pos x="1435" y="345"/>
                </a:cxn>
                <a:cxn ang="0">
                  <a:pos x="1588" y="430"/>
                </a:cxn>
                <a:cxn ang="0">
                  <a:pos x="1730" y="526"/>
                </a:cxn>
                <a:cxn ang="0">
                  <a:pos x="1868" y="635"/>
                </a:cxn>
                <a:cxn ang="0">
                  <a:pos x="1981" y="745"/>
                </a:cxn>
                <a:cxn ang="0">
                  <a:pos x="2057" y="846"/>
                </a:cxn>
                <a:cxn ang="0">
                  <a:pos x="2531" y="813"/>
                </a:cxn>
                <a:cxn ang="0">
                  <a:pos x="2369" y="884"/>
                </a:cxn>
                <a:cxn ang="0">
                  <a:pos x="2257" y="941"/>
                </a:cxn>
                <a:cxn ang="0">
                  <a:pos x="2163" y="1000"/>
                </a:cxn>
                <a:cxn ang="0">
                  <a:pos x="2073" y="1073"/>
                </a:cxn>
                <a:cxn ang="0">
                  <a:pos x="1967" y="1168"/>
                </a:cxn>
                <a:cxn ang="0">
                  <a:pos x="1868" y="1264"/>
                </a:cxn>
                <a:cxn ang="0">
                  <a:pos x="1783" y="1287"/>
                </a:cxn>
                <a:cxn ang="0">
                  <a:pos x="1694" y="1243"/>
                </a:cxn>
                <a:cxn ang="0">
                  <a:pos x="1584" y="1199"/>
                </a:cxn>
                <a:cxn ang="0">
                  <a:pos x="1484" y="1167"/>
                </a:cxn>
                <a:cxn ang="0">
                  <a:pos x="1370" y="1135"/>
                </a:cxn>
                <a:cxn ang="0">
                  <a:pos x="1254" y="1105"/>
                </a:cxn>
                <a:cxn ang="0">
                  <a:pos x="1142" y="1081"/>
                </a:cxn>
                <a:cxn ang="0">
                  <a:pos x="1034" y="1057"/>
                </a:cxn>
                <a:cxn ang="0">
                  <a:pos x="888" y="1035"/>
                </a:cxn>
                <a:cxn ang="0">
                  <a:pos x="1421" y="860"/>
                </a:cxn>
                <a:cxn ang="0">
                  <a:pos x="1296" y="697"/>
                </a:cxn>
                <a:cxn ang="0">
                  <a:pos x="1200" y="602"/>
                </a:cxn>
                <a:cxn ang="0">
                  <a:pos x="1063" y="473"/>
                </a:cxn>
                <a:cxn ang="0">
                  <a:pos x="944" y="373"/>
                </a:cxn>
                <a:cxn ang="0">
                  <a:pos x="848" y="299"/>
                </a:cxn>
                <a:cxn ang="0">
                  <a:pos x="729" y="224"/>
                </a:cxn>
                <a:cxn ang="0">
                  <a:pos x="607" y="162"/>
                </a:cxn>
                <a:cxn ang="0">
                  <a:pos x="461" y="110"/>
                </a:cxn>
                <a:cxn ang="0">
                  <a:pos x="304" y="72"/>
                </a:cxn>
                <a:cxn ang="0">
                  <a:pos x="138" y="38"/>
                </a:cxn>
              </a:cxnLst>
              <a:rect l="0" t="0" r="r" b="b"/>
              <a:pathLst>
                <a:path w="2609" h="1307">
                  <a:moveTo>
                    <a:pt x="0" y="10"/>
                  </a:moveTo>
                  <a:lnTo>
                    <a:pt x="143" y="0"/>
                  </a:lnTo>
                  <a:lnTo>
                    <a:pt x="214" y="0"/>
                  </a:lnTo>
                  <a:lnTo>
                    <a:pt x="300" y="0"/>
                  </a:lnTo>
                  <a:lnTo>
                    <a:pt x="380" y="5"/>
                  </a:lnTo>
                  <a:lnTo>
                    <a:pt x="461" y="10"/>
                  </a:lnTo>
                  <a:lnTo>
                    <a:pt x="541" y="19"/>
                  </a:lnTo>
                  <a:lnTo>
                    <a:pt x="612" y="33"/>
                  </a:lnTo>
                  <a:lnTo>
                    <a:pt x="691" y="48"/>
                  </a:lnTo>
                  <a:lnTo>
                    <a:pt x="787" y="72"/>
                  </a:lnTo>
                  <a:lnTo>
                    <a:pt x="872" y="100"/>
                  </a:lnTo>
                  <a:lnTo>
                    <a:pt x="953" y="124"/>
                  </a:lnTo>
                  <a:lnTo>
                    <a:pt x="1043" y="157"/>
                  </a:lnTo>
                  <a:lnTo>
                    <a:pt x="1129" y="195"/>
                  </a:lnTo>
                  <a:lnTo>
                    <a:pt x="1215" y="233"/>
                  </a:lnTo>
                  <a:lnTo>
                    <a:pt x="1286" y="270"/>
                  </a:lnTo>
                  <a:lnTo>
                    <a:pt x="1367" y="308"/>
                  </a:lnTo>
                  <a:lnTo>
                    <a:pt x="1435" y="345"/>
                  </a:lnTo>
                  <a:lnTo>
                    <a:pt x="1511" y="387"/>
                  </a:lnTo>
                  <a:lnTo>
                    <a:pt x="1588" y="430"/>
                  </a:lnTo>
                  <a:lnTo>
                    <a:pt x="1664" y="483"/>
                  </a:lnTo>
                  <a:lnTo>
                    <a:pt x="1730" y="526"/>
                  </a:lnTo>
                  <a:lnTo>
                    <a:pt x="1802" y="583"/>
                  </a:lnTo>
                  <a:lnTo>
                    <a:pt x="1868" y="635"/>
                  </a:lnTo>
                  <a:lnTo>
                    <a:pt x="1930" y="687"/>
                  </a:lnTo>
                  <a:lnTo>
                    <a:pt x="1981" y="745"/>
                  </a:lnTo>
                  <a:lnTo>
                    <a:pt x="2024" y="794"/>
                  </a:lnTo>
                  <a:lnTo>
                    <a:pt x="2057" y="846"/>
                  </a:lnTo>
                  <a:lnTo>
                    <a:pt x="2609" y="776"/>
                  </a:lnTo>
                  <a:lnTo>
                    <a:pt x="2531" y="813"/>
                  </a:lnTo>
                  <a:lnTo>
                    <a:pt x="2441" y="851"/>
                  </a:lnTo>
                  <a:lnTo>
                    <a:pt x="2369" y="884"/>
                  </a:lnTo>
                  <a:lnTo>
                    <a:pt x="2316" y="910"/>
                  </a:lnTo>
                  <a:lnTo>
                    <a:pt x="2257" y="941"/>
                  </a:lnTo>
                  <a:lnTo>
                    <a:pt x="2209" y="970"/>
                  </a:lnTo>
                  <a:lnTo>
                    <a:pt x="2163" y="1000"/>
                  </a:lnTo>
                  <a:lnTo>
                    <a:pt x="2117" y="1037"/>
                  </a:lnTo>
                  <a:lnTo>
                    <a:pt x="2073" y="1073"/>
                  </a:lnTo>
                  <a:lnTo>
                    <a:pt x="2019" y="1119"/>
                  </a:lnTo>
                  <a:lnTo>
                    <a:pt x="1967" y="1168"/>
                  </a:lnTo>
                  <a:lnTo>
                    <a:pt x="1921" y="1210"/>
                  </a:lnTo>
                  <a:lnTo>
                    <a:pt x="1868" y="1264"/>
                  </a:lnTo>
                  <a:lnTo>
                    <a:pt x="1825" y="1307"/>
                  </a:lnTo>
                  <a:lnTo>
                    <a:pt x="1783" y="1287"/>
                  </a:lnTo>
                  <a:lnTo>
                    <a:pt x="1740" y="1264"/>
                  </a:lnTo>
                  <a:lnTo>
                    <a:pt x="1694" y="1243"/>
                  </a:lnTo>
                  <a:lnTo>
                    <a:pt x="1640" y="1221"/>
                  </a:lnTo>
                  <a:lnTo>
                    <a:pt x="1584" y="1199"/>
                  </a:lnTo>
                  <a:lnTo>
                    <a:pt x="1534" y="1181"/>
                  </a:lnTo>
                  <a:lnTo>
                    <a:pt x="1484" y="1167"/>
                  </a:lnTo>
                  <a:lnTo>
                    <a:pt x="1429" y="1149"/>
                  </a:lnTo>
                  <a:lnTo>
                    <a:pt x="1370" y="1135"/>
                  </a:lnTo>
                  <a:lnTo>
                    <a:pt x="1310" y="1119"/>
                  </a:lnTo>
                  <a:lnTo>
                    <a:pt x="1254" y="1105"/>
                  </a:lnTo>
                  <a:lnTo>
                    <a:pt x="1200" y="1091"/>
                  </a:lnTo>
                  <a:lnTo>
                    <a:pt x="1142" y="1081"/>
                  </a:lnTo>
                  <a:lnTo>
                    <a:pt x="1086" y="1068"/>
                  </a:lnTo>
                  <a:lnTo>
                    <a:pt x="1034" y="1057"/>
                  </a:lnTo>
                  <a:lnTo>
                    <a:pt x="972" y="1045"/>
                  </a:lnTo>
                  <a:lnTo>
                    <a:pt x="888" y="1035"/>
                  </a:lnTo>
                  <a:lnTo>
                    <a:pt x="1459" y="937"/>
                  </a:lnTo>
                  <a:lnTo>
                    <a:pt x="1421" y="860"/>
                  </a:lnTo>
                  <a:lnTo>
                    <a:pt x="1377" y="803"/>
                  </a:lnTo>
                  <a:lnTo>
                    <a:pt x="1296" y="697"/>
                  </a:lnTo>
                  <a:lnTo>
                    <a:pt x="1248" y="649"/>
                  </a:lnTo>
                  <a:lnTo>
                    <a:pt x="1200" y="602"/>
                  </a:lnTo>
                  <a:lnTo>
                    <a:pt x="1115" y="521"/>
                  </a:lnTo>
                  <a:lnTo>
                    <a:pt x="1063" y="473"/>
                  </a:lnTo>
                  <a:lnTo>
                    <a:pt x="1001" y="416"/>
                  </a:lnTo>
                  <a:lnTo>
                    <a:pt x="944" y="373"/>
                  </a:lnTo>
                  <a:lnTo>
                    <a:pt x="896" y="335"/>
                  </a:lnTo>
                  <a:lnTo>
                    <a:pt x="848" y="299"/>
                  </a:lnTo>
                  <a:lnTo>
                    <a:pt x="791" y="260"/>
                  </a:lnTo>
                  <a:lnTo>
                    <a:pt x="729" y="224"/>
                  </a:lnTo>
                  <a:lnTo>
                    <a:pt x="668" y="195"/>
                  </a:lnTo>
                  <a:lnTo>
                    <a:pt x="607" y="162"/>
                  </a:lnTo>
                  <a:lnTo>
                    <a:pt x="531" y="133"/>
                  </a:lnTo>
                  <a:lnTo>
                    <a:pt x="461" y="110"/>
                  </a:lnTo>
                  <a:lnTo>
                    <a:pt x="380" y="91"/>
                  </a:lnTo>
                  <a:lnTo>
                    <a:pt x="304" y="72"/>
                  </a:lnTo>
                  <a:lnTo>
                    <a:pt x="223" y="52"/>
                  </a:lnTo>
                  <a:lnTo>
                    <a:pt x="138" y="38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4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9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4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30" grpId="0"/>
      <p:bldP spid="77841" grpId="0" autoUpdateAnimBg="0"/>
      <p:bldP spid="77842" grpId="0" autoUpdateAnimBg="0"/>
      <p:bldP spid="77848" grpId="0" autoUpdateAnimBg="0"/>
      <p:bldP spid="778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084"/>
          <p:cNvPicPr>
            <a:picLocks noChangeAspect="1" noChangeArrowheads="1"/>
          </p:cNvPicPr>
          <p:nvPr/>
        </p:nvPicPr>
        <p:blipFill>
          <a:blip r:embed="rId2"/>
          <a:srcRect t="4344" r="4808" b="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satell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27" t="36457" r="41666" b="44444"/>
          <a:stretch>
            <a:fillRect/>
          </a:stretch>
        </p:blipFill>
        <p:spPr bwMode="auto">
          <a:xfrm>
            <a:off x="6400800" y="3962400"/>
            <a:ext cx="2362200" cy="1639888"/>
          </a:xfrm>
          <a:prstGeom prst="rect">
            <a:avLst/>
          </a:prstGeom>
          <a:noFill/>
        </p:spPr>
      </p:pic>
      <p:pic>
        <p:nvPicPr>
          <p:cNvPr id="10244" name="Picture 4" descr="CVX50046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 t="-1538" b="30156"/>
          <a:stretch>
            <a:fillRect/>
          </a:stretch>
        </p:blipFill>
        <p:spPr bwMode="auto">
          <a:xfrm>
            <a:off x="0" y="3886200"/>
            <a:ext cx="6477000" cy="2971800"/>
          </a:xfrm>
          <a:prstGeom prst="rect">
            <a:avLst/>
          </a:prstGeom>
          <a:noFill/>
        </p:spPr>
      </p:pic>
      <p:pic>
        <p:nvPicPr>
          <p:cNvPr id="10245" name="Picture 5" descr="CVX50014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28752" t="18382" r="20238" b="33890"/>
          <a:stretch>
            <a:fillRect/>
          </a:stretch>
        </p:blipFill>
        <p:spPr bwMode="auto">
          <a:xfrm>
            <a:off x="3124200" y="990600"/>
            <a:ext cx="4343400" cy="3048000"/>
          </a:xfrm>
          <a:prstGeom prst="rect">
            <a:avLst/>
          </a:prstGeom>
          <a:noFill/>
        </p:spPr>
      </p:pic>
      <p:pic>
        <p:nvPicPr>
          <p:cNvPr id="10246" name="Picture 6" descr="CVU50027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828800" y="762000"/>
            <a:ext cx="1295400" cy="762000"/>
            <a:chOff x="1488" y="480"/>
            <a:chExt cx="816" cy="480"/>
          </a:xfrm>
        </p:grpSpPr>
        <p:pic>
          <p:nvPicPr>
            <p:cNvPr id="10248" name="Picture 8" descr="CVX0000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65" y="480"/>
              <a:ext cx="449" cy="476"/>
            </a:xfrm>
            <a:prstGeom prst="rect">
              <a:avLst/>
            </a:prstGeom>
            <a:noFill/>
          </p:spPr>
        </p:pic>
        <p:pic>
          <p:nvPicPr>
            <p:cNvPr id="10249" name="Picture 9" descr="CVX0000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88" y="496"/>
              <a:ext cx="816" cy="464"/>
            </a:xfrm>
            <a:prstGeom prst="rect">
              <a:avLst/>
            </a:prstGeom>
            <a:noFill/>
          </p:spPr>
        </p:pic>
      </p:grp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Causa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Prima</a:t>
            </a:r>
            <a:endParaRPr lang="en-US" sz="4800">
              <a:solidFill>
                <a:srgbClr val="6600CC"/>
              </a:solidFill>
            </a:endParaRPr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>
              <a:solidFill>
                <a:srgbClr val="0000CC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Rivelata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nella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Creazione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 autoUpdateAnimBg="0"/>
      <p:bldP spid="10251" grpId="0" animBg="1" autoUpdateAnimBg="0"/>
      <p:bldP spid="102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229600" cy="441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it-IT" sz="3600" b="1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Vive per</a:t>
            </a:r>
          </a:p>
          <a:p>
            <a:pPr algn="ctr"/>
            <a:r>
              <a:rPr lang="it-IT" sz="3600" b="1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il bene della</a:t>
            </a:r>
          </a:p>
          <a:p>
            <a:pPr algn="ctr"/>
            <a:r>
              <a:rPr lang="it-IT" sz="3600" b="1" kern="10" dirty="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Creazione di Dio</a:t>
            </a:r>
            <a:endParaRPr lang="en-US" sz="3600" b="1" kern="10" dirty="0">
              <a:ln w="31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4989">
            <a:off x="379413" y="310879"/>
            <a:ext cx="8377237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Dio-Essere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di</a:t>
            </a:r>
            <a:r>
              <a:rPr lang="en-US" sz="3600" b="1" kern="10" dirty="0">
                <a:ln w="31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5395011" scaled="1"/>
                </a:gradFill>
                <a:latin typeface="Impact"/>
              </a:rPr>
              <a:t> Vero Amore</a:t>
            </a:r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72390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Vero Amore</a:t>
            </a:r>
          </a:p>
        </p:txBody>
      </p:sp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8001001" y="685800"/>
            <a:ext cx="685799" cy="4908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495800" y="2362200"/>
            <a:ext cx="4038600" cy="3624069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5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. . per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il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bene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degli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altri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anche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 </a:t>
            </a: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al sacrificio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5400" b="1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di </a:t>
            </a:r>
            <a:r>
              <a:rPr lang="en-US" sz="5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se </a:t>
            </a:r>
            <a:r>
              <a:rPr lang="en-US" sz="5400" b="1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1800000" algn="tl">
                    <a:schemeClr val="tx1">
                      <a:lumMod val="50000"/>
                      <a:lumOff val="50000"/>
                      <a:alpha val="52000"/>
                    </a:schemeClr>
                  </a:outerShdw>
                </a:effectLst>
                <a:latin typeface="Impact"/>
              </a:rPr>
              <a:t>stessi</a:t>
            </a:r>
            <a:endParaRPr lang="en-US" sz="5400" b="1" kern="10" dirty="0" smtClean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1800000" algn="tl">
                  <a:schemeClr val="tx1">
                    <a:lumMod val="50000"/>
                    <a:lumOff val="50000"/>
                    <a:alpha val="52000"/>
                  </a:schemeClr>
                </a:outerShdw>
              </a:effectLst>
              <a:latin typeface="Impact"/>
            </a:endParaRP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390525" y="1905000"/>
            <a:ext cx="4029075" cy="1674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Pensieri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509588" y="3448050"/>
            <a:ext cx="26574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Parole</a:t>
            </a:r>
          </a:p>
        </p:txBody>
      </p:sp>
      <p:sp>
        <p:nvSpPr>
          <p:cNvPr id="81927" name="WordArt 7"/>
          <p:cNvSpPr>
            <a:spLocks noChangeArrowheads="1" noChangeShapeType="1" noTextEdit="1"/>
          </p:cNvSpPr>
          <p:nvPr/>
        </p:nvSpPr>
        <p:spPr bwMode="auto">
          <a:xfrm>
            <a:off x="509588" y="4895850"/>
            <a:ext cx="2657475" cy="15811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Azioni</a:t>
            </a:r>
          </a:p>
        </p:txBody>
      </p:sp>
    </p:spTree>
  </p:cSld>
  <p:clrMapOvr>
    <a:masterClrMapping/>
  </p:clrMapOvr>
  <p:transition spd="slow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23" grpId="0" animBg="1"/>
      <p:bldP spid="81924" grpId="0" autoUpdateAnimBg="0"/>
      <p:bldP spid="81925" grpId="0"/>
      <p:bldP spid="81926" grpId="0"/>
      <p:bldP spid="819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533400" y="2667000"/>
            <a:ext cx="807085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487"/>
              </a:avLst>
            </a:prstTxWarp>
          </a:bodyPr>
          <a:lstStyle/>
          <a:p>
            <a:pPr algn="ctr"/>
            <a:r>
              <a:rPr lang="it-IT" sz="3600" b="1" kern="10" smtClean="0">
                <a:ln w="31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...</a:t>
            </a:r>
            <a:r>
              <a:rPr lang="it-IT" sz="3600" b="1" kern="10" dirty="0">
                <a:ln w="31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determinato dal</a:t>
            </a:r>
          </a:p>
          <a:p>
            <a:pPr algn="ctr"/>
            <a:r>
              <a:rPr lang="it-IT" sz="3600" b="1" kern="10" dirty="0">
                <a:ln w="31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creatore, e non</a:t>
            </a:r>
          </a:p>
          <a:p>
            <a:pPr algn="ctr"/>
            <a:r>
              <a:rPr lang="it-IT" sz="3600" b="1" kern="10" dirty="0">
                <a:ln w="31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chemeClr val="accent2">
                      <a:lumMod val="20000"/>
                      <a:lumOff val="80000"/>
                    </a:schemeClr>
                  </a:prstShdw>
                </a:effectLst>
                <a:latin typeface="Impact"/>
              </a:rPr>
              <a:t>da se stessi</a:t>
            </a:r>
            <a:endParaRPr lang="en-US" sz="3600" b="1" kern="10" dirty="0">
              <a:ln w="3175">
                <a:solidFill>
                  <a:srgbClr val="FFCC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chemeClr val="accent2">
                    <a:lumMod val="20000"/>
                    <a:lumOff val="80000"/>
                  </a:schemeClr>
                </a:prstShdw>
              </a:effectLst>
              <a:latin typeface="Impact"/>
            </a:endParaRP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381001" y="304800"/>
            <a:ext cx="8351837" cy="1828800"/>
            <a:chOff x="240" y="144"/>
            <a:chExt cx="5261" cy="1152"/>
          </a:xfrm>
        </p:grpSpPr>
        <p:sp>
          <p:nvSpPr>
            <p:cNvPr id="829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57" y="144"/>
              <a:ext cx="4235" cy="53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Tutti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gli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Esseri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endParaRPr>
            </a:p>
          </p:txBody>
        </p:sp>
        <p:sp>
          <p:nvSpPr>
            <p:cNvPr id="829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40" y="720"/>
              <a:ext cx="5261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hanno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uno</a:t>
              </a:r>
              <a:r>
                <a:rPr lang="en-US" sz="3600" b="1" kern="10" dirty="0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38100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6600CC"/>
                    </a:outerShdw>
                  </a:effectLst>
                  <a:latin typeface="Impact"/>
                </a:rPr>
                <a:t>Scopo</a:t>
              </a:r>
              <a:endPara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endParaRPr>
            </a:p>
          </p:txBody>
        </p:sp>
      </p:grpSp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GODasinP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305800" cy="1600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Perché Dio ci ha creato?</a:t>
            </a:r>
            <a:endParaRPr lang="en-US" sz="3600" b="1" kern="1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305800" cy="3733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it-IT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Qual è lo Scopo</a:t>
            </a:r>
          </a:p>
          <a:p>
            <a:pPr algn="ctr"/>
            <a:r>
              <a:rPr lang="it-IT" sz="3600" b="1" kern="1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della nostra Vita?</a:t>
            </a:r>
            <a:endParaRPr lang="en-US" sz="3600" b="1" kern="1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517525" y="438150"/>
            <a:ext cx="8115300" cy="13906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Nostro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Scopo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4038600" cy="1428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prstShdw prst="shdw13" dist="53882" dir="13500000">
                    <a:srgbClr val="FFFF00"/>
                  </a:prstShdw>
                </a:effectLst>
                <a:latin typeface="Arial Black"/>
              </a:rPr>
              <a:t>Avventura?</a:t>
            </a:r>
          </a:p>
        </p:txBody>
      </p:sp>
      <p:sp>
        <p:nvSpPr>
          <p:cNvPr id="8602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2971800"/>
            <a:ext cx="3919538" cy="1847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Denaro?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4703763" y="3429000"/>
            <a:ext cx="3919537" cy="1714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000000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Amore?</a:t>
            </a:r>
          </a:p>
        </p:txBody>
      </p:sp>
      <p:sp>
        <p:nvSpPr>
          <p:cNvPr id="86022" name="WordArt 6"/>
          <p:cNvSpPr>
            <a:spLocks noChangeArrowheads="1" noChangeShapeType="1" noTextEdit="1"/>
          </p:cNvSpPr>
          <p:nvPr/>
        </p:nvSpPr>
        <p:spPr bwMode="auto">
          <a:xfrm>
            <a:off x="533400" y="5105400"/>
            <a:ext cx="391953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Arte?</a:t>
            </a: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4876800" y="1981200"/>
            <a:ext cx="3860800" cy="1200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56"/>
                <a:gd name="adj2" fmla="val 0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Potere</a:t>
            </a:r>
            <a:r>
              <a:rPr lang="en-US" sz="3600" kern="10" spc="300" dirty="0">
                <a:ln w="57150">
                  <a:solidFill>
                    <a:srgbClr val="00007A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4876800" y="5086350"/>
            <a:ext cx="3822700" cy="1428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Conoscenza</a:t>
            </a:r>
            <a:r>
              <a:rPr lang="en-US" sz="3600" kern="10" dirty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C"/>
                </a:solidFill>
                <a:effectLst>
                  <a:outerShdw dist="53882" dir="2700000" algn="ctr" rotWithShape="0">
                    <a:srgbClr val="9900FF"/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nimBg="1"/>
      <p:bldP spid="86020" grpId="0" animBg="1"/>
      <p:bldP spid="86021" grpId="0"/>
      <p:bldP spid="86022" grpId="0" animBg="1"/>
      <p:bldP spid="86023" grpId="0" animBg="1"/>
      <p:bldP spid="860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533400" y="2076450"/>
            <a:ext cx="8204200" cy="4552950"/>
            <a:chOff x="336" y="1248"/>
            <a:chExt cx="5168" cy="2868"/>
          </a:xfrm>
        </p:grpSpPr>
        <p:sp>
          <p:nvSpPr>
            <p:cNvPr id="8704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36" y="1296"/>
              <a:ext cx="2544" cy="9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9999FF"/>
                  </a:solidFill>
                  <a:latin typeface="Impact"/>
                </a:rPr>
                <a:t>Avventura?</a:t>
              </a:r>
            </a:p>
          </p:txBody>
        </p:sp>
        <p:sp>
          <p:nvSpPr>
            <p:cNvPr id="8704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36" y="1872"/>
              <a:ext cx="2469" cy="1164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CCCCFF"/>
                  </a:solidFill>
                  <a:latin typeface="Arial Black"/>
                </a:rPr>
                <a:t>Denaro?</a:t>
              </a:r>
            </a:p>
          </p:txBody>
        </p:sp>
        <p:sp>
          <p:nvSpPr>
            <p:cNvPr id="870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963" y="2160"/>
              <a:ext cx="2469" cy="108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CCCCFF"/>
                  </a:solidFill>
                  <a:latin typeface="Arial Black"/>
                </a:rPr>
                <a:t>Amore?</a:t>
              </a:r>
            </a:p>
          </p:txBody>
        </p:sp>
        <p:sp>
          <p:nvSpPr>
            <p:cNvPr id="870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36" y="3216"/>
              <a:ext cx="24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EAEAEA"/>
                  </a:solidFill>
                  <a:latin typeface="Arial Black"/>
                </a:rPr>
                <a:t>Arte?</a:t>
              </a:r>
            </a:p>
          </p:txBody>
        </p:sp>
        <p:sp>
          <p:nvSpPr>
            <p:cNvPr id="8704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999" y="1248"/>
              <a:ext cx="2505" cy="756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56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9999FF"/>
                  </a:solidFill>
                  <a:latin typeface="Impact"/>
                </a:rPr>
                <a:t>Potere?</a:t>
              </a:r>
            </a:p>
          </p:txBody>
        </p:sp>
        <p:sp>
          <p:nvSpPr>
            <p:cNvPr id="870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072" y="3204"/>
              <a:ext cx="2408" cy="9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EAEAEA"/>
                  </a:solidFill>
                  <a:latin typeface="Arial Black"/>
                </a:rPr>
                <a:t>Conoscenza?</a:t>
              </a:r>
            </a:p>
          </p:txBody>
        </p:sp>
      </p:grpSp>
      <p:sp>
        <p:nvSpPr>
          <p:cNvPr id="87049" name="WordArt 9"/>
          <p:cNvSpPr>
            <a:spLocks noChangeArrowheads="1" noChangeShapeType="1" noTextEdit="1"/>
          </p:cNvSpPr>
          <p:nvPr/>
        </p:nvSpPr>
        <p:spPr bwMode="auto">
          <a:xfrm>
            <a:off x="411163" y="5543550"/>
            <a:ext cx="8324850" cy="9334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5000A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5800B0"/>
                  </a:prstShdw>
                </a:effectLst>
                <a:latin typeface="Copperplate Gothic Light"/>
              </a:rPr>
              <a:t>Soddisfazione</a:t>
            </a:r>
          </a:p>
        </p:txBody>
      </p:sp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2363788" y="3219450"/>
            <a:ext cx="4419600" cy="10096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00007A"/>
                  </a:prstShdw>
                </a:effectLst>
                <a:latin typeface="Copperplate Gothic Light"/>
              </a:rPr>
              <a:t>Gioia</a:t>
            </a:r>
            <a:endParaRPr lang="en-US" sz="3600" b="1" kern="10" dirty="0">
              <a:ln w="38100">
                <a:solidFill>
                  <a:srgbClr val="0000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00007A"/>
                </a:prstShdw>
              </a:effectLst>
              <a:latin typeface="Copperplate Gothic Light"/>
            </a:endParaRPr>
          </a:p>
        </p:txBody>
      </p:sp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911225" y="4495800"/>
            <a:ext cx="73247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800080"/>
                  </a:prstShdw>
                </a:effectLst>
                <a:latin typeface="Copperplate Gothic Light"/>
              </a:rPr>
              <a:t>Felicità</a:t>
            </a:r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288925" y="1924050"/>
            <a:ext cx="8569325" cy="10287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Desiderio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 </a:t>
            </a:r>
            <a:r>
              <a:rPr lang="en-US" sz="3600" b="1" u="sng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Basilare</a:t>
            </a:r>
            <a:r>
              <a:rPr lang="en-US" sz="3600" b="1" u="sng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7961" dir="13500000">
                    <a:schemeClr val="bg1"/>
                  </a:prstShdw>
                </a:effectLst>
                <a:latin typeface="Copperplate Gothic Light"/>
              </a:rPr>
              <a:t> Per La</a:t>
            </a: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17525" y="438150"/>
            <a:ext cx="8115300" cy="13906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Nostro</a:t>
            </a:r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Scopo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87051" grpId="0" animBg="1"/>
      <p:bldP spid="87052" grpId="0" animBg="1"/>
      <p:bldP spid="8705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1685925" y="30956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0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4400">
              <a:solidFill>
                <a:srgbClr val="9900FF"/>
              </a:solidFill>
              <a:latin typeface="Arial Black" pitchFamily="34" charset="0"/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5543550" y="3098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Aft>
                <a:spcPct val="15000"/>
              </a:spcAft>
            </a:pPr>
            <a:endParaRPr lang="en-US" sz="4400"/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5524500" y="5219700"/>
            <a:ext cx="2019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Oggetto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1514475" y="5219700"/>
            <a:ext cx="22479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Soggetto</a:t>
            </a:r>
            <a:endParaRPr lang="en-US" sz="3600" kern="10" dirty="0">
              <a:ln w="28575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A953FF"/>
                </a:outerShdw>
              </a:effectLst>
              <a:latin typeface="Impact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WordArt 12"/>
          <p:cNvSpPr>
            <a:spLocks noChangeArrowheads="1" noChangeShapeType="1" noTextEdit="1"/>
          </p:cNvSpPr>
          <p:nvPr/>
        </p:nvSpPr>
        <p:spPr bwMode="auto">
          <a:xfrm>
            <a:off x="3706813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Bellezza</a:t>
            </a:r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>
            <a:off x="422275" y="381000"/>
            <a:ext cx="834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Come si crea la</a:t>
            </a:r>
          </a:p>
        </p:txBody>
      </p:sp>
      <p:sp>
        <p:nvSpPr>
          <p:cNvPr id="88078" name="WordArt 14"/>
          <p:cNvSpPr>
            <a:spLocks noChangeArrowheads="1" noChangeShapeType="1" noTextEdit="1"/>
          </p:cNvSpPr>
          <p:nvPr/>
        </p:nvSpPr>
        <p:spPr bwMode="auto">
          <a:xfrm>
            <a:off x="1697038" y="12954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Gioia?</a:t>
            </a:r>
          </a:p>
        </p:txBody>
      </p:sp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1857375" y="3657600"/>
            <a:ext cx="1638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Creatore</a:t>
            </a:r>
          </a:p>
        </p:txBody>
      </p:sp>
      <p:sp>
        <p:nvSpPr>
          <p:cNvPr id="88080" name="WordArt 16"/>
          <p:cNvSpPr>
            <a:spLocks noChangeArrowheads="1" noChangeShapeType="1" noTextEdit="1"/>
          </p:cNvSpPr>
          <p:nvPr/>
        </p:nvSpPr>
        <p:spPr bwMode="auto">
          <a:xfrm>
            <a:off x="5705475" y="365760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Creazione</a:t>
            </a:r>
          </a:p>
        </p:txBody>
      </p:sp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3786188" y="3200400"/>
            <a:ext cx="1471612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Amore</a:t>
            </a:r>
          </a:p>
        </p:txBody>
      </p:sp>
    </p:spTree>
  </p:cSld>
  <p:clrMapOvr>
    <a:masterClrMapping/>
  </p:clrMapOvr>
  <p:transition spd="slow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 autoUpdateAnimBg="0"/>
      <p:bldP spid="88067" grpId="0" animBg="1" autoUpdateAnimBg="0"/>
      <p:bldP spid="88068" grpId="0"/>
      <p:bldP spid="88069" grpId="0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/>
      <p:bldP spid="88077" grpId="0" animBg="1"/>
      <p:bldP spid="88078" grpId="0" animBg="1"/>
      <p:bldP spid="88079" grpId="0" animBg="1"/>
      <p:bldP spid="88080" grpId="0" animBg="1"/>
      <p:bldP spid="8808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1685925" y="309562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0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4400">
              <a:solidFill>
                <a:srgbClr val="9900FF"/>
              </a:solidFill>
              <a:latin typeface="Arial Black" pitchFamily="34" charset="0"/>
            </a:endParaRPr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5543550" y="30988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spcAft>
                <a:spcPct val="15000"/>
              </a:spcAft>
            </a:pPr>
            <a:endParaRPr lang="en-US" sz="4400"/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5524500" y="5219700"/>
            <a:ext cx="2019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Oggetto</a:t>
            </a: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1514475" y="5219700"/>
            <a:ext cx="22479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Soggetto</a:t>
            </a:r>
            <a:endParaRPr lang="en-US" sz="3600" kern="10" dirty="0">
              <a:ln w="28575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A953FF"/>
                </a:outerShdw>
              </a:effectLst>
              <a:latin typeface="Impact"/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 rot="-5400000">
            <a:off x="4438650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 rot="-16200000">
            <a:off x="4343400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WordArt 12"/>
          <p:cNvSpPr>
            <a:spLocks noChangeArrowheads="1" noChangeShapeType="1" noTextEdit="1"/>
          </p:cNvSpPr>
          <p:nvPr/>
        </p:nvSpPr>
        <p:spPr bwMode="auto">
          <a:xfrm>
            <a:off x="3706813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sp>
        <p:nvSpPr>
          <p:cNvPr id="89101" name="WordArt 13"/>
          <p:cNvSpPr>
            <a:spLocks noChangeArrowheads="1" noChangeShapeType="1" noTextEdit="1"/>
          </p:cNvSpPr>
          <p:nvPr/>
        </p:nvSpPr>
        <p:spPr bwMode="auto">
          <a:xfrm>
            <a:off x="422275" y="381000"/>
            <a:ext cx="834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Come si crea la</a:t>
            </a:r>
          </a:p>
        </p:txBody>
      </p:sp>
      <p:sp>
        <p:nvSpPr>
          <p:cNvPr id="89102" name="WordArt 14"/>
          <p:cNvSpPr>
            <a:spLocks noChangeArrowheads="1" noChangeShapeType="1" noTextEdit="1"/>
          </p:cNvSpPr>
          <p:nvPr/>
        </p:nvSpPr>
        <p:spPr bwMode="auto">
          <a:xfrm>
            <a:off x="1697038" y="1295400"/>
            <a:ext cx="5791200" cy="1295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9900FF"/>
                  </a:prstShdw>
                </a:effectLst>
                <a:latin typeface="Copperplate Gothic Light"/>
              </a:rPr>
              <a:t>Gioia?</a:t>
            </a:r>
          </a:p>
        </p:txBody>
      </p:sp>
      <p:sp>
        <p:nvSpPr>
          <p:cNvPr id="89103" name="WordArt 15"/>
          <p:cNvSpPr>
            <a:spLocks noChangeArrowheads="1" noChangeShapeType="1" noTextEdit="1"/>
          </p:cNvSpPr>
          <p:nvPr/>
        </p:nvSpPr>
        <p:spPr bwMode="auto">
          <a:xfrm>
            <a:off x="1857375" y="3657600"/>
            <a:ext cx="16383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Creatore</a:t>
            </a:r>
          </a:p>
        </p:txBody>
      </p:sp>
      <p:sp>
        <p:nvSpPr>
          <p:cNvPr id="89104" name="WordArt 16"/>
          <p:cNvSpPr>
            <a:spLocks noChangeArrowheads="1" noChangeShapeType="1" noTextEdit="1"/>
          </p:cNvSpPr>
          <p:nvPr/>
        </p:nvSpPr>
        <p:spPr bwMode="auto">
          <a:xfrm>
            <a:off x="5705475" y="3657600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Creazione</a:t>
            </a:r>
          </a:p>
        </p:txBody>
      </p:sp>
      <p:sp>
        <p:nvSpPr>
          <p:cNvPr id="89105" name="WordArt 17"/>
          <p:cNvSpPr>
            <a:spLocks noChangeArrowheads="1" noChangeShapeType="1" noTextEdit="1"/>
          </p:cNvSpPr>
          <p:nvPr/>
        </p:nvSpPr>
        <p:spPr bwMode="auto">
          <a:xfrm>
            <a:off x="3786188" y="3200400"/>
            <a:ext cx="1471612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Amore</a:t>
            </a:r>
          </a:p>
        </p:txBody>
      </p:sp>
      <p:sp>
        <p:nvSpPr>
          <p:cNvPr id="89106" name="WordArt 18"/>
          <p:cNvSpPr>
            <a:spLocks noChangeArrowheads="1" noChangeShapeType="1" noTextEdit="1"/>
          </p:cNvSpPr>
          <p:nvPr/>
        </p:nvSpPr>
        <p:spPr bwMode="auto">
          <a:xfrm>
            <a:off x="3200400" y="3124200"/>
            <a:ext cx="2743200" cy="164623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Gioia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HKC007J"/>
          <p:cNvPicPr>
            <a:picLocks noChangeAspect="1" noChangeArrowheads="1"/>
          </p:cNvPicPr>
          <p:nvPr/>
        </p:nvPicPr>
        <p:blipFill>
          <a:blip r:embed="rId3"/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0115" name="Picture 3" descr="MISC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0116" name="Picture 4" descr="CLOWN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0117" name="Picture 5" descr="CAT_W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0"/>
            <a:ext cx="2736850" cy="3048000"/>
          </a:xfrm>
          <a:prstGeom prst="rect">
            <a:avLst/>
          </a:prstGeom>
          <a:noFill/>
        </p:spPr>
      </p:pic>
      <p:pic>
        <p:nvPicPr>
          <p:cNvPr id="90118" name="Picture 6" descr="BOOKCAS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0119" name="Picture 7" descr="PARENT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0120" name="Picture 8" descr="BEAR0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0121" name="Picture 9" descr="MISC008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0122" name="Picture 10" descr="NWAGE9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0123" name="Picture 11" descr="FAMLY0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0124" name="Picture 12" descr="NWAGE08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0125" name="Picture 13" descr="ROBO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pic>
        <p:nvPicPr>
          <p:cNvPr id="90126" name="Picture 14" descr="ELECT00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sp>
        <p:nvSpPr>
          <p:cNvPr id="90127" name="WordArt 15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0000"/>
                  </a:prstShdw>
                </a:effectLst>
                <a:latin typeface="Impact"/>
              </a:rPr>
              <a:t>Gioia più Profonda</a:t>
            </a: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198120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90129" name="WordArt 17"/>
          <p:cNvSpPr>
            <a:spLocks noChangeArrowheads="1" noChangeShapeType="1" noTextEdit="1"/>
          </p:cNvSpPr>
          <p:nvPr/>
        </p:nvSpPr>
        <p:spPr bwMode="auto">
          <a:xfrm>
            <a:off x="2139950" y="3748088"/>
            <a:ext cx="118745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Genitori</a:t>
            </a:r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5810250" y="3352800"/>
            <a:ext cx="150495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600"/>
          </a:p>
        </p:txBody>
      </p:sp>
      <p:sp>
        <p:nvSpPr>
          <p:cNvPr id="90131" name="WordArt 19"/>
          <p:cNvSpPr>
            <a:spLocks noChangeArrowheads="1" noChangeShapeType="1" noTextEdit="1"/>
          </p:cNvSpPr>
          <p:nvPr/>
        </p:nvSpPr>
        <p:spPr bwMode="auto">
          <a:xfrm>
            <a:off x="6070600" y="3733800"/>
            <a:ext cx="101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 Figli 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 animBg="1"/>
      <p:bldP spid="90128" grpId="0" animBg="1" autoUpdateAnimBg="0"/>
      <p:bldP spid="90129" grpId="0" animBg="1"/>
      <p:bldP spid="90130" grpId="0" animBg="1" autoUpdateAnimBg="0"/>
      <p:bldP spid="90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low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Causa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Prima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Rivelata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nella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Creazione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LOWN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2163" name="Picture 3" descr="HHKC007J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2164" name="Picture 4" descr="MISC000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2165" name="Picture 5" descr="CAT_WIN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07150" y="0"/>
            <a:ext cx="2736850" cy="3048000"/>
          </a:xfrm>
          <a:prstGeom prst="rect">
            <a:avLst/>
          </a:prstGeom>
          <a:noFill/>
        </p:spPr>
      </p:pic>
      <p:pic>
        <p:nvPicPr>
          <p:cNvPr id="92166" name="Picture 6" descr="BOOKCAS1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2167" name="Picture 7" descr="PARENTS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2168" name="Picture 8" descr="BEAR011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2169" name="Picture 9" descr="MISC0081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2170" name="Picture 10" descr="NWAGE963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2171" name="Picture 11" descr="FAMLY015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2172" name="Picture 12" descr="NWAGE084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2173" name="Picture 13" descr="ROBOT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sp>
        <p:nvSpPr>
          <p:cNvPr id="92174" name="AutoShape 14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WordArt 20"/>
          <p:cNvSpPr>
            <a:spLocks noChangeArrowheads="1" noChangeShapeType="1" noTextEdit="1"/>
          </p:cNvSpPr>
          <p:nvPr/>
        </p:nvSpPr>
        <p:spPr bwMode="auto">
          <a:xfrm>
            <a:off x="3697288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Bellezza</a:t>
            </a:r>
          </a:p>
        </p:txBody>
      </p:sp>
      <p:pic>
        <p:nvPicPr>
          <p:cNvPr id="92181" name="Picture 21" descr="ELECT005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sp>
        <p:nvSpPr>
          <p:cNvPr id="92182" name="WordArt 22"/>
          <p:cNvSpPr>
            <a:spLocks noChangeArrowheads="1" noChangeShapeType="1" noTextEdit="1"/>
          </p:cNvSpPr>
          <p:nvPr/>
        </p:nvSpPr>
        <p:spPr bwMode="auto">
          <a:xfrm>
            <a:off x="5610225" y="5124450"/>
            <a:ext cx="188595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Oggetto</a:t>
            </a:r>
            <a:r>
              <a:rPr lang="en-US" sz="3600" kern="10" dirty="0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  </a:t>
            </a:r>
          </a:p>
        </p:txBody>
      </p:sp>
      <p:sp>
        <p:nvSpPr>
          <p:cNvPr id="92183" name="WordArt 23"/>
          <p:cNvSpPr>
            <a:spLocks noChangeArrowheads="1" noChangeShapeType="1" noTextEdit="1"/>
          </p:cNvSpPr>
          <p:nvPr/>
        </p:nvSpPr>
        <p:spPr bwMode="auto">
          <a:xfrm>
            <a:off x="1704975" y="5257800"/>
            <a:ext cx="18859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Soggetto</a:t>
            </a:r>
            <a:endParaRPr lang="en-US" sz="3600" kern="10" dirty="0">
              <a:ln w="28575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A953FF"/>
                </a:outerShdw>
              </a:effectLst>
              <a:latin typeface="Impact"/>
            </a:endParaRPr>
          </a:p>
        </p:txBody>
      </p:sp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1695450" y="3095625"/>
            <a:ext cx="1981200" cy="1831975"/>
            <a:chOff x="1032" y="1950"/>
            <a:chExt cx="1248" cy="1154"/>
          </a:xfrm>
        </p:grpSpPr>
        <p:sp>
          <p:nvSpPr>
            <p:cNvPr id="92185" name="Oval 25"/>
            <p:cNvSpPr>
              <a:spLocks noChangeArrowheads="1"/>
            </p:cNvSpPr>
            <p:nvPr/>
          </p:nvSpPr>
          <p:spPr bwMode="auto">
            <a:xfrm>
              <a:off x="1032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218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00" y="2304"/>
              <a:ext cx="887" cy="4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Genitori</a:t>
              </a:r>
            </a:p>
          </p:txBody>
        </p:sp>
      </p:grp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5562600" y="3098800"/>
            <a:ext cx="1981200" cy="1831975"/>
            <a:chOff x="3468" y="1952"/>
            <a:chExt cx="1248" cy="1154"/>
          </a:xfrm>
        </p:grpSpPr>
        <p:sp>
          <p:nvSpPr>
            <p:cNvPr id="92188" name="Oval 28"/>
            <p:cNvSpPr>
              <a:spLocks noChangeArrowheads="1"/>
            </p:cNvSpPr>
            <p:nvPr/>
          </p:nvSpPr>
          <p:spPr bwMode="auto">
            <a:xfrm>
              <a:off x="3468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218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696" y="2304"/>
              <a:ext cx="816" cy="5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 Figli </a:t>
              </a:r>
            </a:p>
          </p:txBody>
        </p:sp>
      </p:grpSp>
      <p:sp>
        <p:nvSpPr>
          <p:cNvPr id="92190" name="WordArt 30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0000"/>
                  </a:prstShdw>
                </a:effectLst>
                <a:latin typeface="Impact"/>
              </a:rPr>
              <a:t>Gioia più Profonda</a:t>
            </a:r>
          </a:p>
        </p:txBody>
      </p:sp>
      <p:sp>
        <p:nvSpPr>
          <p:cNvPr id="92191" name="WordArt 31"/>
          <p:cNvSpPr>
            <a:spLocks noChangeArrowheads="1" noChangeShapeType="1" noTextEdit="1"/>
          </p:cNvSpPr>
          <p:nvPr/>
        </p:nvSpPr>
        <p:spPr bwMode="auto">
          <a:xfrm>
            <a:off x="3786188" y="3200400"/>
            <a:ext cx="1471612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Amore</a:t>
            </a:r>
          </a:p>
        </p:txBody>
      </p:sp>
    </p:spTree>
  </p:cSld>
  <p:clrMapOvr>
    <a:masterClrMapping/>
  </p:clrMapOvr>
  <p:transition spd="med"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/>
      <p:bldP spid="92182" grpId="0"/>
      <p:bldP spid="92183" grpId="0"/>
      <p:bldP spid="9219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LOWN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819150" y="1571625"/>
            <a:ext cx="2305050" cy="1857375"/>
          </a:xfrm>
          <a:prstGeom prst="rect">
            <a:avLst/>
          </a:prstGeom>
          <a:noFill/>
        </p:spPr>
      </p:pic>
      <p:pic>
        <p:nvPicPr>
          <p:cNvPr id="93187" name="Picture 3" descr="HHKC007J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r="4477"/>
          <a:stretch>
            <a:fillRect/>
          </a:stretch>
        </p:blipFill>
        <p:spPr bwMode="auto">
          <a:xfrm>
            <a:off x="4267200" y="3124200"/>
            <a:ext cx="4876800" cy="2360613"/>
          </a:xfrm>
          <a:prstGeom prst="rect">
            <a:avLst/>
          </a:prstGeom>
          <a:noFill/>
        </p:spPr>
      </p:pic>
      <p:pic>
        <p:nvPicPr>
          <p:cNvPr id="93188" name="Picture 4" descr="MISC000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5638800"/>
            <a:ext cx="914400" cy="790575"/>
          </a:xfrm>
          <a:prstGeom prst="rect">
            <a:avLst/>
          </a:prstGeom>
          <a:noFill/>
        </p:spPr>
      </p:pic>
      <p:pic>
        <p:nvPicPr>
          <p:cNvPr id="93189" name="Picture 5" descr="CAT_WIN"/>
          <p:cNvPicPr>
            <a:picLocks noChangeAspect="1" noChangeArrowheads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6407150" y="0"/>
            <a:ext cx="2736850" cy="3048000"/>
          </a:xfrm>
          <a:prstGeom prst="rect">
            <a:avLst/>
          </a:prstGeom>
          <a:noFill/>
        </p:spPr>
      </p:pic>
      <p:pic>
        <p:nvPicPr>
          <p:cNvPr id="93190" name="Picture 6" descr="BOOKCAS1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0" y="2590800"/>
            <a:ext cx="3581400" cy="3121025"/>
          </a:xfrm>
          <a:prstGeom prst="rect">
            <a:avLst/>
          </a:prstGeom>
          <a:noFill/>
        </p:spPr>
      </p:pic>
      <p:pic>
        <p:nvPicPr>
          <p:cNvPr id="93191" name="Picture 7" descr="PARENTS"/>
          <p:cNvPicPr>
            <a:picLocks noChangeAspect="1" noChangeArrowheads="1"/>
          </p:cNvPicPr>
          <p:nvPr/>
        </p:nvPicPr>
        <p:blipFill>
          <a:blip r:embed="rId7">
            <a:lum bright="70000" contrast="-70000"/>
          </a:blip>
          <a:srcRect/>
          <a:stretch>
            <a:fillRect/>
          </a:stretch>
        </p:blipFill>
        <p:spPr bwMode="auto">
          <a:xfrm>
            <a:off x="1905000" y="1143000"/>
            <a:ext cx="5111750" cy="5715000"/>
          </a:xfrm>
          <a:prstGeom prst="rect">
            <a:avLst/>
          </a:prstGeom>
          <a:noFill/>
        </p:spPr>
      </p:pic>
      <p:pic>
        <p:nvPicPr>
          <p:cNvPr id="93192" name="Picture 8" descr="BEAR011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561388" y="5638800"/>
            <a:ext cx="582612" cy="609600"/>
          </a:xfrm>
          <a:prstGeom prst="rect">
            <a:avLst/>
          </a:prstGeom>
          <a:noFill/>
        </p:spPr>
      </p:pic>
      <p:pic>
        <p:nvPicPr>
          <p:cNvPr id="93193" name="Picture 9" descr="MISC0081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7467600" y="3200400"/>
            <a:ext cx="1079500" cy="1295400"/>
          </a:xfrm>
          <a:prstGeom prst="rect">
            <a:avLst/>
          </a:prstGeom>
          <a:noFill/>
        </p:spPr>
      </p:pic>
      <p:pic>
        <p:nvPicPr>
          <p:cNvPr id="93194" name="Picture 10" descr="NWAGE963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6858000" y="5486400"/>
            <a:ext cx="346075" cy="457200"/>
          </a:xfrm>
          <a:prstGeom prst="rect">
            <a:avLst/>
          </a:prstGeom>
          <a:noFill/>
        </p:spPr>
      </p:pic>
      <p:pic>
        <p:nvPicPr>
          <p:cNvPr id="93195" name="Picture 11" descr="FAMLY015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0" y="4343400"/>
            <a:ext cx="1177925" cy="1770063"/>
          </a:xfrm>
          <a:prstGeom prst="rect">
            <a:avLst/>
          </a:prstGeom>
          <a:noFill/>
        </p:spPr>
      </p:pic>
      <p:pic>
        <p:nvPicPr>
          <p:cNvPr id="93196" name="Picture 12" descr="NWAGE084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</a:blip>
          <a:srcRect/>
          <a:stretch>
            <a:fillRect/>
          </a:stretch>
        </p:blipFill>
        <p:spPr bwMode="auto">
          <a:xfrm>
            <a:off x="7315200" y="5562600"/>
            <a:ext cx="1066800" cy="974725"/>
          </a:xfrm>
          <a:prstGeom prst="rect">
            <a:avLst/>
          </a:prstGeom>
          <a:noFill/>
        </p:spPr>
      </p:pic>
      <p:pic>
        <p:nvPicPr>
          <p:cNvPr id="93197" name="Picture 13" descr="ROBOT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1371600" y="5257800"/>
            <a:ext cx="815975" cy="1066800"/>
          </a:xfrm>
          <a:prstGeom prst="rect">
            <a:avLst/>
          </a:prstGeom>
          <a:noFill/>
        </p:spPr>
      </p:pic>
      <p:sp>
        <p:nvSpPr>
          <p:cNvPr id="93198" name="AutoShape 14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AutoShape 17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 rot="-5400000">
            <a:off x="4371975" y="29051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 rot="-16200000">
            <a:off x="4276725" y="34766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rgbClr val="6600CC"/>
              </a:gs>
              <a:gs pos="100000">
                <a:srgbClr val="FFCCFF"/>
              </a:gs>
            </a:gsLst>
            <a:lin ang="0" scaled="1"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3697288" y="4114800"/>
            <a:ext cx="1628775" cy="8953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Bellezza</a:t>
            </a:r>
            <a:endParaRPr lang="en-US" sz="3600" kern="10" dirty="0">
              <a:ln w="28575">
                <a:solidFill>
                  <a:srgbClr val="660066"/>
                </a:solidFill>
                <a:round/>
                <a:headEnd/>
                <a:tailEnd/>
              </a:ln>
              <a:solidFill>
                <a:srgbClr val="FFCCFF"/>
              </a:solidFill>
              <a:latin typeface="Arial Black"/>
            </a:endParaRPr>
          </a:p>
        </p:txBody>
      </p:sp>
      <p:pic>
        <p:nvPicPr>
          <p:cNvPr id="93205" name="Picture 21" descr="ELECT005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2401888" cy="6705600"/>
          </a:xfrm>
          <a:prstGeom prst="rect">
            <a:avLst/>
          </a:prstGeom>
          <a:noFill/>
        </p:spPr>
      </p:pic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1695450" y="3095625"/>
            <a:ext cx="1981200" cy="1831975"/>
            <a:chOff x="1032" y="1950"/>
            <a:chExt cx="1248" cy="1154"/>
          </a:xfrm>
        </p:grpSpPr>
        <p:sp>
          <p:nvSpPr>
            <p:cNvPr id="93209" name="Oval 25"/>
            <p:cNvSpPr>
              <a:spLocks noChangeArrowheads="1"/>
            </p:cNvSpPr>
            <p:nvPr/>
          </p:nvSpPr>
          <p:spPr bwMode="auto">
            <a:xfrm>
              <a:off x="1032" y="1950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4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321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00" y="2304"/>
              <a:ext cx="887" cy="4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Genitori</a:t>
              </a:r>
            </a:p>
          </p:txBody>
        </p:sp>
      </p:grpSp>
      <p:grpSp>
        <p:nvGrpSpPr>
          <p:cNvPr id="93211" name="Group 27"/>
          <p:cNvGrpSpPr>
            <a:grpSpLocks/>
          </p:cNvGrpSpPr>
          <p:nvPr/>
        </p:nvGrpSpPr>
        <p:grpSpPr bwMode="auto">
          <a:xfrm>
            <a:off x="5562600" y="3098800"/>
            <a:ext cx="1981200" cy="1831975"/>
            <a:chOff x="3468" y="1952"/>
            <a:chExt cx="1248" cy="1154"/>
          </a:xfrm>
        </p:grpSpPr>
        <p:sp>
          <p:nvSpPr>
            <p:cNvPr id="93212" name="Oval 28"/>
            <p:cNvSpPr>
              <a:spLocks noChangeArrowheads="1"/>
            </p:cNvSpPr>
            <p:nvPr/>
          </p:nvSpPr>
          <p:spPr bwMode="auto">
            <a:xfrm>
              <a:off x="3468" y="1952"/>
              <a:ext cx="1248" cy="115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effectLst/>
            <a:scene3d>
              <a:camera prst="legacyPerspectiveBottomLeft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600"/>
            </a:p>
          </p:txBody>
        </p:sp>
        <p:sp>
          <p:nvSpPr>
            <p:cNvPr id="9321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696" y="2304"/>
              <a:ext cx="816" cy="5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5900B2"/>
                  </a:solidFill>
                  <a:latin typeface="Impact"/>
                </a:rPr>
                <a:t> Figli </a:t>
              </a:r>
            </a:p>
          </p:txBody>
        </p:sp>
      </p:grpSp>
      <p:sp>
        <p:nvSpPr>
          <p:cNvPr id="93214" name="WordArt 30"/>
          <p:cNvSpPr>
            <a:spLocks noChangeArrowheads="1" noChangeShapeType="1" noTextEdit="1"/>
          </p:cNvSpPr>
          <p:nvPr/>
        </p:nvSpPr>
        <p:spPr bwMode="auto">
          <a:xfrm rot="-112149">
            <a:off x="746125" y="388938"/>
            <a:ext cx="7712075" cy="1543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28569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812149" scaled="1"/>
                </a:gradFill>
                <a:effectLst>
                  <a:prstShdw prst="shdw13" dist="45791" dir="8778596">
                    <a:srgbClr val="FF0000"/>
                  </a:prstShdw>
                </a:effectLst>
                <a:latin typeface="Impact"/>
              </a:rPr>
              <a:t>Gioia più Profonda</a:t>
            </a:r>
          </a:p>
        </p:txBody>
      </p:sp>
      <p:sp>
        <p:nvSpPr>
          <p:cNvPr id="93215" name="WordArt 31"/>
          <p:cNvSpPr>
            <a:spLocks noChangeArrowheads="1" noChangeShapeType="1" noTextEdit="1"/>
          </p:cNvSpPr>
          <p:nvPr/>
        </p:nvSpPr>
        <p:spPr bwMode="auto">
          <a:xfrm>
            <a:off x="3786188" y="3200400"/>
            <a:ext cx="1471612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Amore</a:t>
            </a:r>
          </a:p>
        </p:txBody>
      </p:sp>
      <p:sp>
        <p:nvSpPr>
          <p:cNvPr id="93216" name="WordArt 32"/>
          <p:cNvSpPr>
            <a:spLocks noChangeArrowheads="1" noChangeShapeType="1" noTextEdit="1"/>
          </p:cNvSpPr>
          <p:nvPr/>
        </p:nvSpPr>
        <p:spPr bwMode="auto">
          <a:xfrm>
            <a:off x="3200400" y="3048000"/>
            <a:ext cx="2743200" cy="1828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Gioia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  <p:sp>
        <p:nvSpPr>
          <p:cNvPr id="33" name="WordArt 22"/>
          <p:cNvSpPr>
            <a:spLocks noChangeArrowheads="1" noChangeShapeType="1" noTextEdit="1"/>
          </p:cNvSpPr>
          <p:nvPr/>
        </p:nvSpPr>
        <p:spPr bwMode="auto">
          <a:xfrm>
            <a:off x="5610225" y="5124450"/>
            <a:ext cx="188595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Oggetto</a:t>
            </a:r>
            <a:r>
              <a:rPr lang="en-US" sz="3600" kern="10" dirty="0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  </a:t>
            </a:r>
          </a:p>
        </p:txBody>
      </p:sp>
      <p:sp>
        <p:nvSpPr>
          <p:cNvPr id="34" name="WordArt 23"/>
          <p:cNvSpPr>
            <a:spLocks noChangeArrowheads="1" noChangeShapeType="1" noTextEdit="1"/>
          </p:cNvSpPr>
          <p:nvPr/>
        </p:nvSpPr>
        <p:spPr bwMode="auto">
          <a:xfrm>
            <a:off x="1704975" y="5257800"/>
            <a:ext cx="18859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8575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A953FF"/>
                  </a:outerShdw>
                </a:effectLst>
                <a:latin typeface="Impact"/>
              </a:rPr>
              <a:t>Soggetto</a:t>
            </a:r>
            <a:endParaRPr lang="en-US" sz="3600" kern="10" dirty="0">
              <a:ln w="28575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A953FF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od Adam Michelange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94211" name="WordArt 3"/>
          <p:cNvSpPr>
            <a:spLocks noChangeArrowheads="1" noChangeShapeType="1" noTextEdit="1"/>
          </p:cNvSpPr>
          <p:nvPr/>
        </p:nvSpPr>
        <p:spPr bwMode="auto">
          <a:xfrm>
            <a:off x="555625" y="2076450"/>
            <a:ext cx="8058150" cy="32575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Dio ha bisogno di un</a:t>
            </a:r>
          </a:p>
          <a:p>
            <a:pPr algn="ctr"/>
            <a:r>
              <a:rPr lang="it-IT" sz="3600" b="1" kern="1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Oggetto da amare</a:t>
            </a:r>
            <a:endParaRPr lang="en-US" sz="3600" b="1" kern="10">
              <a:ln w="5715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189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God Adam Michelangelo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381000" y="361950"/>
            <a:ext cx="8399462" cy="8572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it-IT" sz="3600" b="1" kern="10">
                <a:ln w="3810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Dio ha bisogno di un Oggetto da amare</a:t>
            </a:r>
            <a:endParaRPr lang="en-US" sz="3600" b="1" kern="10">
              <a:ln w="3810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846388" y="46640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0000"/>
              </a:lnSpc>
            </a:pPr>
            <a:endParaRPr lang="en-US" sz="5000">
              <a:solidFill>
                <a:srgbClr val="9900FF"/>
              </a:solidFill>
              <a:latin typeface="Arial Black" pitchFamily="34" charset="0"/>
            </a:endParaRP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2846388" y="155575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Left"/>
            <a:lightRig rig="legacyHarsh3" dir="t"/>
          </a:scene3d>
          <a:sp3d extrusionH="8874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5113338" y="5200650"/>
            <a:ext cx="3221037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err="1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00FF"/>
                  </a:outerShdw>
                </a:effectLst>
                <a:latin typeface="Impact"/>
              </a:rPr>
              <a:t>Umani</a:t>
            </a:r>
            <a:endParaRPr lang="en-US" sz="3600" kern="10" spc="720" dirty="0">
              <a:ln w="38100">
                <a:solidFill>
                  <a:srgbClr val="00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74053" dir="19742175" algn="ctr" rotWithShape="0">
                  <a:srgbClr val="0000FF"/>
                </a:outerShdw>
              </a:effectLst>
              <a:latin typeface="Impact"/>
            </a:endParaRPr>
          </a:p>
        </p:txBody>
      </p:sp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5113338" y="2057400"/>
            <a:ext cx="32210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57150">
                  <a:solidFill>
                    <a:srgbClr val="45008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00FF"/>
                    </a:gs>
                    <a:gs pos="50000">
                      <a:srgbClr val="FFFFFF"/>
                    </a:gs>
                    <a:gs pos="100000">
                      <a:srgbClr val="9900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Dio</a:t>
            </a:r>
            <a:endParaRPr lang="en-US" sz="3600" kern="10" dirty="0">
              <a:ln w="57150">
                <a:solidFill>
                  <a:srgbClr val="45008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9900FF"/>
                  </a:gs>
                  <a:gs pos="50000">
                    <a:srgbClr val="FFFFFF"/>
                  </a:gs>
                  <a:gs pos="100000">
                    <a:srgbClr val="9900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762000" y="3295650"/>
            <a:ext cx="2314575" cy="15621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/>
              </a:rPr>
              <a:t>Bellezza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3960813" y="323850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396081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960813" y="32194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 rot="-10800000">
            <a:off x="333216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 rot="-10800000">
            <a:off x="333216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 rot="-10800000">
            <a:off x="3332163" y="31051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6600CC"/>
              </a:gs>
            </a:gsLst>
            <a:lin ang="16200000" scaled="1"/>
            <a:tileRect/>
          </a:gra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WordArt 15"/>
          <p:cNvSpPr>
            <a:spLocks noChangeArrowheads="1" noChangeShapeType="1" noTextEdit="1"/>
          </p:cNvSpPr>
          <p:nvPr/>
        </p:nvSpPr>
        <p:spPr bwMode="auto">
          <a:xfrm>
            <a:off x="3055938" y="2171700"/>
            <a:ext cx="15621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5900B2"/>
                </a:solidFill>
                <a:latin typeface="Impact"/>
              </a:rPr>
              <a:t>Soggetto</a:t>
            </a:r>
          </a:p>
        </p:txBody>
      </p:sp>
      <p:sp>
        <p:nvSpPr>
          <p:cNvPr id="95248" name="WordArt 16"/>
          <p:cNvSpPr>
            <a:spLocks noChangeArrowheads="1" noChangeShapeType="1" noTextEdit="1"/>
          </p:cNvSpPr>
          <p:nvPr/>
        </p:nvSpPr>
        <p:spPr bwMode="auto">
          <a:xfrm>
            <a:off x="2998788" y="5275263"/>
            <a:ext cx="1676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Impact"/>
              </a:rPr>
              <a:t>Oggetto</a:t>
            </a:r>
          </a:p>
        </p:txBody>
      </p:sp>
      <p:sp>
        <p:nvSpPr>
          <p:cNvPr id="95249" name="WordArt 17"/>
          <p:cNvSpPr>
            <a:spLocks noChangeArrowheads="1" noChangeShapeType="1" noTextEdit="1"/>
          </p:cNvSpPr>
          <p:nvPr/>
        </p:nvSpPr>
        <p:spPr bwMode="auto">
          <a:xfrm>
            <a:off x="4600575" y="3390900"/>
            <a:ext cx="2971800" cy="1352550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Amore</a:t>
            </a:r>
          </a:p>
        </p:txBody>
      </p:sp>
      <p:sp>
        <p:nvSpPr>
          <p:cNvPr id="95250" name="WordArt 18"/>
          <p:cNvSpPr>
            <a:spLocks noChangeArrowheads="1" noChangeShapeType="1" noTextEdit="1"/>
          </p:cNvSpPr>
          <p:nvPr/>
        </p:nvSpPr>
        <p:spPr bwMode="auto">
          <a:xfrm>
            <a:off x="2238375" y="2819400"/>
            <a:ext cx="3352800" cy="2133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latin typeface="Impact"/>
              </a:rPr>
              <a:t>Gioia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latin typeface="Impact"/>
            </a:endParaRPr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 autoUpdateAnimBg="0"/>
      <p:bldP spid="95237" grpId="0" animBg="1" autoUpdateAnimBg="0"/>
      <p:bldP spid="95238" grpId="0"/>
      <p:bldP spid="95239" grpId="0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God Adam Michelange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457200" y="323850"/>
            <a:ext cx="8382000" cy="1543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Gioia</a:t>
            </a:r>
            <a:r>
              <a:rPr lang="en-US" sz="3600" b="1" kern="10" dirty="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</a:t>
            </a:r>
            <a:r>
              <a:rPr lang="en-US" sz="3600" b="1" kern="10" dirty="0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57150">
                  <a:solidFill>
                    <a:srgbClr val="00008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Dio</a:t>
            </a:r>
            <a:endParaRPr lang="en-US" sz="3600" b="1" kern="10" dirty="0">
              <a:ln w="57150">
                <a:solidFill>
                  <a:srgbClr val="00008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4876800" y="2590800"/>
            <a:ext cx="3810000" cy="14478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8100000" scaled="1"/>
                  <a:tileRect/>
                </a:gradFill>
                <a:effectLst>
                  <a:outerShdw dist="119812" dir="1920323" algn="ctr" rotWithShape="0">
                    <a:srgbClr val="FFFF00"/>
                  </a:outerShdw>
                </a:effectLst>
                <a:latin typeface="Impact"/>
              </a:rPr>
              <a:t>Umani</a:t>
            </a:r>
            <a:endParaRPr lang="en-US" sz="3600" kern="10" dirty="0">
              <a:ln w="38100">
                <a:solidFill>
                  <a:schemeClr val="tx1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8100000" scaled="1"/>
                <a:tileRect/>
              </a:gradFill>
              <a:effectLst>
                <a:outerShdw dist="119812" dir="1920323" algn="ctr" rotWithShape="0">
                  <a:srgbClr val="FFFF00"/>
                </a:outerShdw>
              </a:effectLst>
              <a:latin typeface="Impact"/>
            </a:endParaRP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3581400" cy="1536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chemeClr val="bg1"/>
                    </a:gs>
                    <a:gs pos="39999">
                      <a:srgbClr val="D3D3F1"/>
                    </a:gs>
                    <a:gs pos="39999">
                      <a:schemeClr val="bg1"/>
                    </a:gs>
                  </a:gsLst>
                  <a:lin ang="2700000" scaled="0"/>
                </a:gradFill>
                <a:effectLst>
                  <a:outerShdw dist="53882" dir="2700000" algn="ctr" rotWithShape="0">
                    <a:srgbClr val="6600CC"/>
                  </a:outerShdw>
                </a:effectLst>
                <a:latin typeface="Impact"/>
              </a:rPr>
              <a:t>Dio</a:t>
            </a:r>
            <a:endParaRPr lang="en-US" sz="3600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chemeClr val="bg1"/>
                  </a:gs>
                  <a:gs pos="39999">
                    <a:srgbClr val="D3D3F1"/>
                  </a:gs>
                  <a:gs pos="39999">
                    <a:schemeClr val="bg1"/>
                  </a:gs>
                </a:gsLst>
                <a:lin ang="2700000" scaled="0"/>
              </a:gradFill>
              <a:effectLst>
                <a:outerShdw dist="53882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457200" y="4343400"/>
            <a:ext cx="3962400" cy="21336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75BAFF"/>
                    </a:gs>
                    <a:gs pos="16000">
                      <a:srgbClr val="43FFFF"/>
                    </a:gs>
                    <a:gs pos="47000">
                      <a:srgbClr val="AFAFFF"/>
                    </a:gs>
                    <a:gs pos="60001">
                      <a:srgbClr val="6DA6D1"/>
                    </a:gs>
                    <a:gs pos="71001">
                      <a:srgbClr val="9494E4"/>
                    </a:gs>
                    <a:gs pos="81000">
                      <a:srgbClr val="7DB2FF"/>
                    </a:gs>
                    <a:gs pos="100000">
                      <a:srgbClr val="0DAEFF"/>
                    </a:gs>
                  </a:gsLst>
                  <a:lin ang="13500000" scaled="0"/>
                </a:gradFill>
                <a:effectLst>
                  <a:outerShdw dist="102391" dir="19815307" algn="ctr" rotWithShape="0">
                    <a:schemeClr val="bg1"/>
                  </a:outerShdw>
                </a:effectLst>
                <a:latin typeface="Impact"/>
              </a:rPr>
              <a:t>Genitore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>
                <a:gsLst>
                  <a:gs pos="0">
                    <a:srgbClr val="75BAFF"/>
                  </a:gs>
                  <a:gs pos="16000">
                    <a:srgbClr val="43FFFF"/>
                  </a:gs>
                  <a:gs pos="47000">
                    <a:srgbClr val="AFAFFF"/>
                  </a:gs>
                  <a:gs pos="60001">
                    <a:srgbClr val="6DA6D1"/>
                  </a:gs>
                  <a:gs pos="71001">
                    <a:srgbClr val="9494E4"/>
                  </a:gs>
                  <a:gs pos="81000">
                    <a:srgbClr val="7DB2FF"/>
                  </a:gs>
                  <a:gs pos="100000">
                    <a:srgbClr val="0DAEFF"/>
                  </a:gs>
                </a:gsLst>
                <a:lin ang="13500000" scaled="0"/>
              </a:gradFill>
              <a:effectLst>
                <a:outerShdw dist="102391" dir="19815307" algn="ctr" rotWithShape="0">
                  <a:schemeClr val="bg1"/>
                </a:outerShdw>
              </a:effectLst>
              <a:latin typeface="Impact"/>
            </a:endParaRPr>
          </a:p>
        </p:txBody>
      </p:sp>
      <p:sp>
        <p:nvSpPr>
          <p:cNvPr id="96263" name="WordArt 7"/>
          <p:cNvSpPr>
            <a:spLocks noChangeArrowheads="1" noChangeShapeType="1" noTextEdit="1"/>
          </p:cNvSpPr>
          <p:nvPr/>
        </p:nvSpPr>
        <p:spPr bwMode="auto">
          <a:xfrm rot="-85442">
            <a:off x="5081442" y="4496141"/>
            <a:ext cx="3504118" cy="205865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3600" kern="10" spc="30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ABABFF"/>
                    </a:gs>
                    <a:gs pos="60001">
                      <a:srgbClr val="4A91C6"/>
                    </a:gs>
                    <a:gs pos="71001">
                      <a:srgbClr val="8181DF"/>
                    </a:gs>
                    <a:gs pos="81000">
                      <a:srgbClr val="5D9FFF"/>
                    </a:gs>
                    <a:gs pos="100000">
                      <a:srgbClr val="3BBEFF"/>
                    </a:gs>
                  </a:gsLst>
                  <a:lin ang="2700000" scaled="1"/>
                  <a:tileRect/>
                </a:gradFill>
                <a:effectLst>
                  <a:outerShdw dist="91581" dir="19578596" algn="ctr" rotWithShape="0">
                    <a:srgbClr val="FFFF00"/>
                  </a:outerShdw>
                </a:effectLst>
                <a:latin typeface="Impact"/>
              </a:rPr>
              <a:t>Figlio</a:t>
            </a:r>
            <a:endParaRPr lang="en-US" sz="3600" kern="10" spc="30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ABABFF"/>
                  </a:gs>
                  <a:gs pos="60001">
                    <a:srgbClr val="4A91C6"/>
                  </a:gs>
                  <a:gs pos="71001">
                    <a:srgbClr val="8181DF"/>
                  </a:gs>
                  <a:gs pos="81000">
                    <a:srgbClr val="5D9FFF"/>
                  </a:gs>
                  <a:gs pos="100000">
                    <a:srgbClr val="3BBEFF"/>
                  </a:gs>
                </a:gsLst>
                <a:lin ang="2700000" scaled="1"/>
                <a:tileRect/>
              </a:gradFill>
              <a:effectLst>
                <a:outerShdw dist="91581" dir="19578596" algn="ctr" rotWithShape="0">
                  <a:srgbClr val="FFFF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/>
      <p:bldP spid="96261" grpId="0" animBg="1"/>
      <p:bldP spid="96262" grpId="0"/>
      <p:bldP spid="9626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1905000"/>
            <a:ext cx="9144000" cy="7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5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Dare e </a:t>
            </a:r>
            <a:r>
              <a:rPr lang="en-US" sz="5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Ricevere</a:t>
            </a:r>
            <a:r>
              <a:rPr lang="en-US" sz="54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Gioia</a:t>
            </a:r>
            <a:endParaRPr lang="en-US" sz="54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28600" y="5302250"/>
            <a:ext cx="8686800" cy="13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la </a:t>
            </a:r>
            <a:r>
              <a:rPr lang="en-US" sz="5400" dirty="0" err="1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Realizzazione</a:t>
            </a:r>
            <a:r>
              <a:rPr lang="en-US" sz="5400" dirty="0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dei</a:t>
            </a:r>
            <a:r>
              <a:rPr lang="en-US" sz="5400" dirty="0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Tre</a:t>
            </a:r>
            <a:r>
              <a:rPr lang="en-US" sz="5400" dirty="0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Grandi</a:t>
            </a:r>
            <a:r>
              <a:rPr lang="en-US" sz="5400" dirty="0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en-US" sz="5400" dirty="0" err="1">
                <a:ln w="3175">
                  <a:solidFill>
                    <a:srgbClr val="66FFFF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Scopi</a:t>
            </a:r>
            <a:endParaRPr lang="en-US" sz="4800" dirty="0">
              <a:ln w="3175">
                <a:solidFill>
                  <a:srgbClr val="66FFFF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97284" name="WordArt 4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Scopo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 Vita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Umana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47244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attraverso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autoUpdateAnimBg="0"/>
      <p:bldP spid="97284" grpId="0" animBg="1"/>
      <p:bldP spid="9728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WordArt 2"/>
          <p:cNvSpPr>
            <a:spLocks noChangeArrowheads="1" noChangeShapeType="1" noTextEdit="1"/>
          </p:cNvSpPr>
          <p:nvPr/>
        </p:nvSpPr>
        <p:spPr bwMode="auto">
          <a:xfrm>
            <a:off x="381000" y="2743200"/>
            <a:ext cx="83820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b="1" kern="10">
                <a:ln w="2857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Diventare una</a:t>
            </a:r>
          </a:p>
          <a:p>
            <a:pPr algn="ctr"/>
            <a:r>
              <a:rPr lang="it-IT" sz="3600" b="1" kern="10">
                <a:ln w="28575">
                  <a:solidFill>
                    <a:srgbClr val="66FF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38100" dir="10800000">
                    <a:srgbClr val="FF66FF"/>
                  </a:prstShdw>
                </a:effectLst>
                <a:latin typeface="Impact"/>
              </a:rPr>
              <a:t>Persona di Vero Amore</a:t>
            </a:r>
            <a:endParaRPr lang="en-US" sz="3600" b="1" kern="10">
              <a:ln w="28575">
                <a:solidFill>
                  <a:srgbClr val="66FF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38100" dir="10800000">
                  <a:srgbClr val="FF66FF"/>
                </a:prstShdw>
              </a:effectLst>
              <a:latin typeface="Impact"/>
            </a:endParaRPr>
          </a:p>
        </p:txBody>
      </p:sp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7724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Primo</a:t>
            </a:r>
          </a:p>
          <a:p>
            <a:pPr algn="ctr"/>
            <a:r>
              <a:rPr lang="it-IT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Grande Scopo di Vita :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236538" y="152400"/>
            <a:ext cx="8678862" cy="6705600"/>
            <a:chOff x="236538" y="152400"/>
            <a:chExt cx="8678862" cy="6705600"/>
          </a:xfrm>
        </p:grpSpPr>
        <p:pic>
          <p:nvPicPr>
            <p:cNvPr id="49" name="Picture 3" descr="bicyclist dar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667" t="36111" r="43939" b="37037"/>
            <a:stretch>
              <a:fillRect/>
            </a:stretch>
          </p:blipFill>
          <p:spPr bwMode="auto">
            <a:xfrm>
              <a:off x="3429000" y="152400"/>
              <a:ext cx="1447800" cy="2209800"/>
            </a:xfrm>
            <a:prstGeom prst="rect">
              <a:avLst/>
            </a:prstGeom>
            <a:noFill/>
          </p:spPr>
        </p:pic>
        <p:grpSp>
          <p:nvGrpSpPr>
            <p:cNvPr id="50" name="Group 4"/>
            <p:cNvGrpSpPr>
              <a:grpSpLocks/>
            </p:cNvGrpSpPr>
            <p:nvPr/>
          </p:nvGrpSpPr>
          <p:grpSpPr bwMode="auto">
            <a:xfrm>
              <a:off x="990600" y="2590800"/>
              <a:ext cx="4038599" cy="4267200"/>
              <a:chOff x="-187" y="-374"/>
              <a:chExt cx="3307" cy="3494"/>
            </a:xfrm>
          </p:grpSpPr>
          <p:pic>
            <p:nvPicPr>
              <p:cNvPr id="65" name="Picture 5" descr="praying gir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061" t="19444" r="31061" b="21297"/>
              <a:stretch>
                <a:fillRect/>
              </a:stretch>
            </p:blipFill>
            <p:spPr bwMode="auto">
              <a:xfrm>
                <a:off x="720" y="48"/>
                <a:ext cx="2400" cy="3072"/>
              </a:xfrm>
              <a:prstGeom prst="rect">
                <a:avLst/>
              </a:prstGeom>
              <a:noFill/>
            </p:spPr>
          </p:pic>
          <p:pic>
            <p:nvPicPr>
              <p:cNvPr id="66" name="Picture 6" descr="praying bo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0378" t="12222" r="33333" b="20370"/>
              <a:stretch>
                <a:fillRect/>
              </a:stretch>
            </p:blipFill>
            <p:spPr bwMode="auto">
              <a:xfrm>
                <a:off x="-187" y="-374"/>
                <a:ext cx="2299" cy="3494"/>
              </a:xfrm>
              <a:prstGeom prst="rect">
                <a:avLst/>
              </a:prstGeom>
              <a:noFill/>
            </p:spPr>
          </p:pic>
        </p:grpSp>
        <p:graphicFrame>
          <p:nvGraphicFramePr>
            <p:cNvPr id="51" name="Object 7"/>
            <p:cNvGraphicFramePr>
              <a:graphicFrameLocks noChangeAspect="1"/>
            </p:cNvGraphicFramePr>
            <p:nvPr/>
          </p:nvGraphicFramePr>
          <p:xfrm>
            <a:off x="468313" y="1752600"/>
            <a:ext cx="1512887" cy="2438400"/>
          </p:xfrm>
          <a:graphic>
            <a:graphicData uri="http://schemas.openxmlformats.org/presentationml/2006/ole">
              <p:oleObj spid="_x0000_s99336" name="Clip" r:id="rId6" imgW="1218600" imgH="1964520" progId="">
                <p:embed/>
              </p:oleObj>
            </a:graphicData>
          </a:graphic>
        </p:graphicFrame>
        <p:pic>
          <p:nvPicPr>
            <p:cNvPr id="52" name="Picture 8" descr="si1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57450" y="1905000"/>
              <a:ext cx="971550" cy="1447800"/>
            </a:xfrm>
            <a:prstGeom prst="rect">
              <a:avLst/>
            </a:prstGeom>
            <a:noFill/>
          </p:spPr>
        </p:pic>
        <p:pic>
          <p:nvPicPr>
            <p:cNvPr id="53" name="Picture 9" descr="KUNGFU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6538" y="3200400"/>
              <a:ext cx="1287462" cy="2133600"/>
            </a:xfrm>
            <a:prstGeom prst="rect">
              <a:avLst/>
            </a:prstGeom>
            <a:noFill/>
          </p:spPr>
        </p:pic>
        <p:pic>
          <p:nvPicPr>
            <p:cNvPr id="54" name="Picture 10" descr="graduation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46" t="29630" r="29546" b="30556"/>
            <a:stretch>
              <a:fillRect/>
            </a:stretch>
          </p:blipFill>
          <p:spPr bwMode="auto">
            <a:xfrm>
              <a:off x="4343400" y="1752600"/>
              <a:ext cx="3810000" cy="3033713"/>
            </a:xfrm>
            <a:prstGeom prst="rect">
              <a:avLst/>
            </a:prstGeom>
            <a:noFill/>
          </p:spPr>
        </p:pic>
        <p:pic>
          <p:nvPicPr>
            <p:cNvPr id="55" name="Picture 11" descr="KIDS00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00" y="5348288"/>
              <a:ext cx="2057400" cy="14335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56" name="Picture 12" descr="KIDS002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561013" y="1752600"/>
              <a:ext cx="915987" cy="15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57" name="Picture 13" descr="KIDS000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562600" y="5502275"/>
              <a:ext cx="990600" cy="8223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58" name="Picture 14" descr="KIDS000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473825" y="1905000"/>
              <a:ext cx="1146175" cy="17446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59" name="Picture 15" descr="KIDS004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467600" y="3352800"/>
              <a:ext cx="1057275" cy="17843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pic>
          <p:nvPicPr>
            <p:cNvPr id="60" name="Picture 16" descr="KIDS004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483350" y="4191000"/>
              <a:ext cx="984250" cy="1447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  <p:grpSp>
          <p:nvGrpSpPr>
            <p:cNvPr id="61" name="Group 43"/>
            <p:cNvGrpSpPr>
              <a:grpSpLocks/>
            </p:cNvGrpSpPr>
            <p:nvPr/>
          </p:nvGrpSpPr>
          <p:grpSpPr bwMode="auto">
            <a:xfrm>
              <a:off x="533400" y="5521320"/>
              <a:ext cx="2158999" cy="1108074"/>
              <a:chOff x="368" y="3360"/>
              <a:chExt cx="1552" cy="796"/>
            </a:xfrm>
            <a:effectLst/>
          </p:grpSpPr>
          <p:pic>
            <p:nvPicPr>
              <p:cNvPr id="62" name="Picture 44" descr="faith034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68" y="3360"/>
                <a:ext cx="751" cy="58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</p:spPr>
          </p:pic>
          <p:pic>
            <p:nvPicPr>
              <p:cNvPr id="63" name="Picture 45" descr="faith002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68" y="3727"/>
                <a:ext cx="702" cy="42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</p:spPr>
          </p:pic>
          <p:pic>
            <p:nvPicPr>
              <p:cNvPr id="64" name="Picture 46" descr="faith028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472" y="3525"/>
                <a:ext cx="448" cy="60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contourClr>
                  <a:srgbClr val="969696"/>
                </a:contourClr>
              </a:sp3d>
            </p:spPr>
          </p:pic>
        </p:grpSp>
      </p:grpSp>
      <p:sp>
        <p:nvSpPr>
          <p:cNvPr id="99345" name="Line 17"/>
          <p:cNvSpPr>
            <a:spLocks noChangeShapeType="1"/>
          </p:cNvSpPr>
          <p:nvPr/>
        </p:nvSpPr>
        <p:spPr bwMode="auto">
          <a:xfrm rot="4480750" flipH="1">
            <a:off x="4609307" y="27439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 rot="5430802" flipH="1" flipV="1">
            <a:off x="2952750" y="23812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 rot="-4480750">
            <a:off x="4571207" y="41155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rot="16169198" flipV="1">
            <a:off x="2914650" y="39243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Oval 21"/>
          <p:cNvSpPr>
            <a:spLocks noChangeArrowheads="1"/>
          </p:cNvSpPr>
          <p:nvPr/>
        </p:nvSpPr>
        <p:spPr bwMode="auto">
          <a:xfrm>
            <a:off x="5372100" y="29876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5200">
                <a:solidFill>
                  <a:srgbClr val="003300"/>
                </a:solidFill>
                <a:latin typeface="Impact" pitchFamily="34" charset="0"/>
              </a:rPr>
              <a:t>Corpo</a:t>
            </a:r>
          </a:p>
        </p:txBody>
      </p:sp>
      <p:sp>
        <p:nvSpPr>
          <p:cNvPr id="99350" name="Oval 22"/>
          <p:cNvSpPr>
            <a:spLocks noChangeArrowheads="1"/>
          </p:cNvSpPr>
          <p:nvPr/>
        </p:nvSpPr>
        <p:spPr bwMode="auto">
          <a:xfrm>
            <a:off x="1771650" y="29876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5200">
                <a:solidFill>
                  <a:srgbClr val="660066"/>
                </a:solidFill>
                <a:latin typeface="Impact" pitchFamily="34" charset="0"/>
              </a:rPr>
              <a:t>Mente</a:t>
            </a:r>
          </a:p>
        </p:txBody>
      </p:sp>
      <p:sp>
        <p:nvSpPr>
          <p:cNvPr id="99351" name="Oval 23"/>
          <p:cNvSpPr>
            <a:spLocks noChangeArrowheads="1"/>
          </p:cNvSpPr>
          <p:nvPr/>
        </p:nvSpPr>
        <p:spPr bwMode="auto">
          <a:xfrm>
            <a:off x="3570288" y="45688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 smtClean="0">
                <a:solidFill>
                  <a:srgbClr val="000099"/>
                </a:solidFill>
                <a:latin typeface="Impact" pitchFamily="34" charset="0"/>
              </a:rPr>
              <a:t>Vera</a:t>
            </a:r>
            <a:endParaRPr lang="en-US" sz="40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 spc="-150" smtClean="0">
                <a:solidFill>
                  <a:srgbClr val="000099"/>
                </a:solidFill>
                <a:latin typeface="Impact" pitchFamily="34" charset="0"/>
              </a:rPr>
              <a:t>Persona</a:t>
            </a:r>
            <a:endParaRPr lang="en-US" sz="3000" spc="-150">
              <a:solidFill>
                <a:srgbClr val="000099"/>
              </a:solidFill>
              <a:latin typeface="Impact" pitchFamily="34" charset="0"/>
            </a:endParaRPr>
          </a:p>
        </p:txBody>
      </p:sp>
      <p:grpSp>
        <p:nvGrpSpPr>
          <p:cNvPr id="99352" name="Group 24"/>
          <p:cNvGrpSpPr>
            <a:grpSpLocks/>
          </p:cNvGrpSpPr>
          <p:nvPr/>
        </p:nvGrpSpPr>
        <p:grpSpPr bwMode="auto">
          <a:xfrm>
            <a:off x="381000" y="304800"/>
            <a:ext cx="8477250" cy="1219200"/>
            <a:chOff x="240" y="192"/>
            <a:chExt cx="5340" cy="768"/>
          </a:xfrm>
        </p:grpSpPr>
        <p:sp>
          <p:nvSpPr>
            <p:cNvPr id="9935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456" y="192"/>
              <a:ext cx="2124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Persona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di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ctr"/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Vero Amore</a:t>
              </a:r>
            </a:p>
          </p:txBody>
        </p:sp>
        <p:sp>
          <p:nvSpPr>
            <p:cNvPr id="9935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40" y="240"/>
              <a:ext cx="1296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Primo</a:t>
              </a:r>
            </a:p>
            <a:p>
              <a:pPr algn="dist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Scopo</a:t>
              </a:r>
            </a:p>
          </p:txBody>
        </p:sp>
      </p:grpSp>
      <p:grpSp>
        <p:nvGrpSpPr>
          <p:cNvPr id="99355" name="Group 27"/>
          <p:cNvGrpSpPr>
            <a:grpSpLocks/>
          </p:cNvGrpSpPr>
          <p:nvPr/>
        </p:nvGrpSpPr>
        <p:grpSpPr bwMode="auto">
          <a:xfrm>
            <a:off x="3559176" y="1381125"/>
            <a:ext cx="1979613" cy="1774825"/>
            <a:chOff x="2242" y="870"/>
            <a:chExt cx="1247" cy="1118"/>
          </a:xfrm>
        </p:grpSpPr>
        <p:sp>
          <p:nvSpPr>
            <p:cNvPr id="99356" name="Freeform 28"/>
            <p:cNvSpPr>
              <a:spLocks/>
            </p:cNvSpPr>
            <p:nvPr/>
          </p:nvSpPr>
          <p:spPr bwMode="auto">
            <a:xfrm rot="10762732" flipH="1">
              <a:off x="2694" y="870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auto">
            <a:xfrm rot="10764762" flipH="1">
              <a:off x="2242" y="871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99358" name="WordArt 30"/>
          <p:cNvSpPr>
            <a:spLocks noChangeArrowheads="1" noChangeShapeType="1" noTextEdit="1"/>
          </p:cNvSpPr>
          <p:nvPr/>
        </p:nvSpPr>
        <p:spPr bwMode="auto">
          <a:xfrm>
            <a:off x="3760788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5300A6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rgbClr val="340068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rgbClr val="DFDFF5"/>
                    </a:gs>
                  </a:gsLst>
                  <a:lin ang="5400000" scaled="1"/>
                  <a:tileRect/>
                </a:gradFill>
                <a:latin typeface="Impact"/>
              </a:rPr>
              <a:t>Dio</a:t>
            </a:r>
            <a:endParaRPr lang="en-US" sz="3600" kern="10" dirty="0">
              <a:ln w="3175">
                <a:solidFill>
                  <a:srgbClr val="340068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chemeClr val="bg1"/>
                  </a:gs>
                  <a:gs pos="100000">
                    <a:srgbClr val="DFDFF5"/>
                  </a:gs>
                </a:gsLst>
                <a:lin ang="5400000" scaled="1"/>
                <a:tileRect/>
              </a:gradFill>
              <a:latin typeface="Impact"/>
            </a:endParaRPr>
          </a:p>
        </p:txBody>
      </p:sp>
      <p:sp>
        <p:nvSpPr>
          <p:cNvPr id="99359" name="AutoShape 31"/>
          <p:cNvSpPr>
            <a:spLocks noChangeArrowheads="1"/>
          </p:cNvSpPr>
          <p:nvPr/>
        </p:nvSpPr>
        <p:spPr bwMode="auto">
          <a:xfrm rot="-16200000">
            <a:off x="4332288" y="33607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AutoShape 32"/>
          <p:cNvSpPr>
            <a:spLocks noChangeArrowheads="1"/>
          </p:cNvSpPr>
          <p:nvPr/>
        </p:nvSpPr>
        <p:spPr bwMode="auto">
          <a:xfrm rot="-16200000">
            <a:off x="4313238" y="33607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 rot="-16200000">
            <a:off x="4313238" y="33607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 rot="-5400000">
            <a:off x="4427538" y="27892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3" name="AutoShape 35"/>
          <p:cNvSpPr>
            <a:spLocks noChangeArrowheads="1"/>
          </p:cNvSpPr>
          <p:nvPr/>
        </p:nvSpPr>
        <p:spPr bwMode="auto">
          <a:xfrm rot="-5400000">
            <a:off x="4389438" y="27892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4" name="AutoShape 36"/>
          <p:cNvSpPr>
            <a:spLocks noChangeArrowheads="1"/>
          </p:cNvSpPr>
          <p:nvPr/>
        </p:nvSpPr>
        <p:spPr bwMode="auto">
          <a:xfrm>
            <a:off x="4646613" y="312261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5" name="AutoShape 37"/>
          <p:cNvSpPr>
            <a:spLocks noChangeArrowheads="1"/>
          </p:cNvSpPr>
          <p:nvPr/>
        </p:nvSpPr>
        <p:spPr bwMode="auto">
          <a:xfrm>
            <a:off x="4646613" y="31035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6" name="AutoShape 38"/>
          <p:cNvSpPr>
            <a:spLocks noChangeArrowheads="1"/>
          </p:cNvSpPr>
          <p:nvPr/>
        </p:nvSpPr>
        <p:spPr bwMode="auto">
          <a:xfrm rot="-10800000">
            <a:off x="4094163" y="29892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7" name="AutoShape 39"/>
          <p:cNvSpPr>
            <a:spLocks noChangeArrowheads="1"/>
          </p:cNvSpPr>
          <p:nvPr/>
        </p:nvSpPr>
        <p:spPr bwMode="auto">
          <a:xfrm rot="-10800000">
            <a:off x="4094163" y="29892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8" name="AutoShape 40"/>
          <p:cNvSpPr>
            <a:spLocks noChangeArrowheads="1"/>
          </p:cNvSpPr>
          <p:nvPr/>
        </p:nvSpPr>
        <p:spPr bwMode="auto">
          <a:xfrm rot="-5400000">
            <a:off x="4389438" y="27892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69" name="AutoShape 41"/>
          <p:cNvSpPr>
            <a:spLocks noChangeArrowheads="1"/>
          </p:cNvSpPr>
          <p:nvPr/>
        </p:nvSpPr>
        <p:spPr bwMode="auto">
          <a:xfrm>
            <a:off x="4646613" y="31035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70" name="AutoShape 42"/>
          <p:cNvSpPr>
            <a:spLocks noChangeArrowheads="1"/>
          </p:cNvSpPr>
          <p:nvPr/>
        </p:nvSpPr>
        <p:spPr bwMode="auto">
          <a:xfrm rot="-10800000">
            <a:off x="4075113" y="29892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flip="none" rotWithShape="1">
            <a:gsLst>
              <a:gs pos="0">
                <a:srgbClr val="FFCCFF"/>
              </a:gs>
              <a:gs pos="100000">
                <a:srgbClr val="99FF66"/>
              </a:gs>
            </a:gsLst>
            <a:lin ang="5400000" scaled="1"/>
            <a:tileRect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75" name="WordArt 47"/>
          <p:cNvSpPr>
            <a:spLocks noChangeArrowheads="1" noChangeShapeType="1" noTextEdit="1"/>
          </p:cNvSpPr>
          <p:nvPr/>
        </p:nvSpPr>
        <p:spPr bwMode="auto">
          <a:xfrm>
            <a:off x="2438400" y="2476500"/>
            <a:ext cx="40386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Vero</a:t>
            </a: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Amore</a:t>
            </a:r>
          </a:p>
        </p:txBody>
      </p:sp>
    </p:spTree>
  </p:cSld>
  <p:clrMapOvr>
    <a:masterClrMapping/>
  </p:clrMapOvr>
  <p:transition spd="slow" advClick="0" advTm="2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9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9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6" grpId="0" animBg="1"/>
      <p:bldP spid="99347" grpId="0" animBg="1"/>
      <p:bldP spid="99348" grpId="0" animBg="1"/>
      <p:bldP spid="99349" grpId="0" animBg="1" autoUpdateAnimBg="0"/>
      <p:bldP spid="99350" grpId="0" animBg="1" autoUpdateAnimBg="0"/>
      <p:bldP spid="99351" grpId="0" animBg="1" autoUpdateAnimBg="0"/>
      <p:bldP spid="99358" grpId="0"/>
      <p:bldP spid="99359" grpId="0" animBg="1"/>
      <p:bldP spid="99360" grpId="0" animBg="1"/>
      <p:bldP spid="99361" grpId="0" animBg="1"/>
      <p:bldP spid="99362" grpId="0" animBg="1"/>
      <p:bldP spid="99363" grpId="0" animBg="1"/>
      <p:bldP spid="99364" grpId="0" animBg="1"/>
      <p:bldP spid="99365" grpId="0" animBg="1"/>
      <p:bldP spid="99366" grpId="0" animBg="1"/>
      <p:bldP spid="99367" grpId="0" animBg="1"/>
      <p:bldP spid="99368" grpId="0" animBg="1"/>
      <p:bldP spid="99369" grpId="0" animBg="1"/>
      <p:bldP spid="99370" grpId="0" animBg="1"/>
      <p:bldP spid="9937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 noTextEdit="1"/>
          </p:cNvSpPr>
          <p:nvPr/>
        </p:nvSpPr>
        <p:spPr bwMode="auto">
          <a:xfrm>
            <a:off x="304800" y="295275"/>
            <a:ext cx="85153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0099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Vera Persona</a:t>
            </a: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457200" y="2884488"/>
            <a:ext cx="8305800" cy="1136650"/>
            <a:chOff x="0" y="1817"/>
            <a:chExt cx="5760" cy="716"/>
          </a:xfrm>
        </p:grpSpPr>
        <p:sp>
          <p:nvSpPr>
            <p:cNvPr id="100356" name="Oval 4"/>
            <p:cNvSpPr>
              <a:spLocks noChangeArrowheads="1"/>
            </p:cNvSpPr>
            <p:nvPr/>
          </p:nvSpPr>
          <p:spPr bwMode="auto">
            <a:xfrm rot="10789584" flipH="1" flipV="1">
              <a:off x="0" y="1817"/>
              <a:ext cx="5760" cy="71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179" y="1872"/>
              <a:ext cx="540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endParaRPr lang="en-US" sz="200" dirty="0" smtClean="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/>
              <a:r>
                <a:rPr lang="en-US" sz="5400" dirty="0" err="1" smtClean="0">
                  <a:solidFill>
                    <a:srgbClr val="660066"/>
                  </a:solidFill>
                  <a:latin typeface="Impact" pitchFamily="34" charset="0"/>
                </a:rPr>
                <a:t>Incarna</a:t>
              </a:r>
              <a:r>
                <a:rPr lang="en-US" sz="5400" dirty="0" smtClean="0">
                  <a:solidFill>
                    <a:srgbClr val="660066"/>
                  </a:solidFill>
                  <a:latin typeface="Impact" pitchFamily="34" charset="0"/>
                </a:rPr>
                <a:t> </a:t>
              </a:r>
              <a:r>
                <a:rPr lang="en-US" sz="5400" dirty="0" err="1">
                  <a:solidFill>
                    <a:srgbClr val="660066"/>
                  </a:solidFill>
                  <a:latin typeface="Impact" pitchFamily="34" charset="0"/>
                </a:rPr>
                <a:t>il</a:t>
              </a:r>
              <a:r>
                <a:rPr lang="en-US" sz="5400" dirty="0">
                  <a:solidFill>
                    <a:srgbClr val="660066"/>
                  </a:solidFill>
                  <a:latin typeface="Impact" pitchFamily="34" charset="0"/>
                </a:rPr>
                <a:t> </a:t>
              </a:r>
              <a:r>
                <a:rPr lang="en-US" sz="5400" dirty="0" err="1">
                  <a:solidFill>
                    <a:srgbClr val="660066"/>
                  </a:solidFill>
                  <a:latin typeface="Impact" pitchFamily="34" charset="0"/>
                </a:rPr>
                <a:t>Cuore</a:t>
              </a:r>
              <a:r>
                <a:rPr lang="en-US" sz="5400" dirty="0">
                  <a:solidFill>
                    <a:srgbClr val="660066"/>
                  </a:solidFill>
                  <a:latin typeface="Impact" pitchFamily="34" charset="0"/>
                </a:rPr>
                <a:t> </a:t>
              </a:r>
              <a:r>
                <a:rPr lang="en-US" sz="5400" dirty="0" err="1">
                  <a:solidFill>
                    <a:srgbClr val="660066"/>
                  </a:solidFill>
                  <a:latin typeface="Impact" pitchFamily="34" charset="0"/>
                </a:rPr>
                <a:t>di</a:t>
              </a:r>
              <a:r>
                <a:rPr lang="en-US" sz="5400" dirty="0">
                  <a:solidFill>
                    <a:srgbClr val="660066"/>
                  </a:solidFill>
                  <a:latin typeface="Impact" pitchFamily="34" charset="0"/>
                </a:rPr>
                <a:t> </a:t>
              </a:r>
              <a:r>
                <a:rPr lang="en-US" sz="5400" dirty="0" err="1">
                  <a:solidFill>
                    <a:srgbClr val="660066"/>
                  </a:solidFill>
                  <a:latin typeface="Impact" pitchFamily="34" charset="0"/>
                </a:rPr>
                <a:t>Dio</a:t>
              </a:r>
              <a:endParaRPr lang="en-US" sz="5400" dirty="0">
                <a:solidFill>
                  <a:srgbClr val="660066"/>
                </a:solidFill>
                <a:latin typeface="Impact" pitchFamily="34" charset="0"/>
              </a:endParaRPr>
            </a:p>
          </p:txBody>
        </p:sp>
      </p:grp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-230188" y="4133850"/>
            <a:ext cx="9601201" cy="1200150"/>
            <a:chOff x="-145" y="2604"/>
            <a:chExt cx="6048" cy="756"/>
          </a:xfrm>
        </p:grpSpPr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 rot="10788133" flipH="1" flipV="1">
              <a:off x="-145" y="2604"/>
              <a:ext cx="6048" cy="75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-1" y="2736"/>
              <a:ext cx="576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12700" dir="12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endParaRPr lang="en-US" sz="200" dirty="0" smtClean="0">
                <a:solidFill>
                  <a:srgbClr val="660033"/>
                </a:solidFill>
                <a:latin typeface="Impact" pitchFamily="34" charset="0"/>
              </a:endParaRPr>
            </a:p>
            <a:p>
              <a:pPr algn="ctr" eaLnBrk="0" hangingPunct="0"/>
              <a:r>
                <a:rPr lang="en-US" sz="4400" dirty="0" smtClean="0">
                  <a:solidFill>
                    <a:srgbClr val="660033"/>
                  </a:solidFill>
                  <a:latin typeface="Impact" pitchFamily="34" charset="0"/>
                </a:rPr>
                <a:t>Le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Azioni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seguono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la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Mente</a:t>
              </a:r>
              <a:r>
                <a:rPr lang="en-US" sz="4400" dirty="0">
                  <a:solidFill>
                    <a:srgbClr val="660033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660033"/>
                  </a:solidFill>
                  <a:latin typeface="Impact" pitchFamily="34" charset="0"/>
                </a:rPr>
                <a:t>Originale</a:t>
              </a:r>
              <a:endParaRPr lang="en-US" sz="4400" dirty="0">
                <a:solidFill>
                  <a:srgbClr val="660033"/>
                </a:solidFill>
                <a:latin typeface="Impact" pitchFamily="34" charset="0"/>
              </a:endParaRPr>
            </a:p>
          </p:txBody>
        </p:sp>
      </p:grpSp>
      <p:grpSp>
        <p:nvGrpSpPr>
          <p:cNvPr id="100361" name="Group 9"/>
          <p:cNvGrpSpPr>
            <a:grpSpLocks/>
          </p:cNvGrpSpPr>
          <p:nvPr/>
        </p:nvGrpSpPr>
        <p:grpSpPr bwMode="auto">
          <a:xfrm>
            <a:off x="381000" y="5486400"/>
            <a:ext cx="8534400" cy="1027113"/>
            <a:chOff x="144" y="3529"/>
            <a:chExt cx="5472" cy="647"/>
          </a:xfrm>
        </p:grpSpPr>
        <p:sp>
          <p:nvSpPr>
            <p:cNvPr id="100362" name="Oval 10"/>
            <p:cNvSpPr>
              <a:spLocks noChangeArrowheads="1"/>
            </p:cNvSpPr>
            <p:nvPr/>
          </p:nvSpPr>
          <p:spPr bwMode="auto">
            <a:xfrm rot="10788294" flipH="1" flipV="1">
              <a:off x="144" y="3529"/>
              <a:ext cx="5472" cy="64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3" name="Text Box 11"/>
            <p:cNvSpPr txBox="1">
              <a:spLocks noChangeArrowheads="1"/>
            </p:cNvSpPr>
            <p:nvPr/>
          </p:nvSpPr>
          <p:spPr bwMode="auto">
            <a:xfrm>
              <a:off x="539" y="3625"/>
              <a:ext cx="4681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1800000" algn="ctr" rotWithShape="0">
                <a:srgbClr val="CCFF33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endParaRPr lang="en-US" sz="200" dirty="0" smtClean="0">
                <a:solidFill>
                  <a:srgbClr val="003300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105000"/>
                </a:lnSpc>
              </a:pPr>
              <a:r>
                <a:rPr lang="en-US" sz="4400" dirty="0" err="1" smtClean="0">
                  <a:solidFill>
                    <a:srgbClr val="003300"/>
                  </a:solidFill>
                  <a:latin typeface="Impact" pitchFamily="34" charset="0"/>
                </a:rPr>
                <a:t>Mette</a:t>
              </a:r>
              <a:r>
                <a:rPr lang="en-US" sz="4400" dirty="0" smtClean="0">
                  <a:solidFill>
                    <a:srgbClr val="003300"/>
                  </a:solidFill>
                  <a:latin typeface="Impact" pitchFamily="34" charset="0"/>
                </a:rPr>
                <a:t> 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in </a:t>
              </a:r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pratica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 </a:t>
              </a:r>
              <a:r>
                <a:rPr lang="en-US" sz="4400" dirty="0" err="1">
                  <a:solidFill>
                    <a:srgbClr val="003300"/>
                  </a:solidFill>
                  <a:latin typeface="Impact" pitchFamily="34" charset="0"/>
                </a:rPr>
                <a:t>il</a:t>
              </a:r>
              <a:r>
                <a:rPr lang="en-US" sz="4400" dirty="0">
                  <a:solidFill>
                    <a:srgbClr val="003300"/>
                  </a:solidFill>
                  <a:latin typeface="Impact" pitchFamily="34" charset="0"/>
                </a:rPr>
                <a:t> Vero Amore</a:t>
              </a:r>
            </a:p>
          </p:txBody>
        </p:sp>
      </p:grpSp>
      <p:grpSp>
        <p:nvGrpSpPr>
          <p:cNvPr id="100364" name="Group 12"/>
          <p:cNvGrpSpPr>
            <a:grpSpLocks/>
          </p:cNvGrpSpPr>
          <p:nvPr/>
        </p:nvGrpSpPr>
        <p:grpSpPr bwMode="auto">
          <a:xfrm>
            <a:off x="762000" y="1614488"/>
            <a:ext cx="7618413" cy="1127125"/>
            <a:chOff x="480" y="1017"/>
            <a:chExt cx="4799" cy="710"/>
          </a:xfrm>
        </p:grpSpPr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 rot="10780285" flipH="1" flipV="1">
              <a:off x="480" y="1017"/>
              <a:ext cx="4799" cy="71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839" y="1098"/>
              <a:ext cx="4080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5400" dirty="0" smtClean="0">
                  <a:solidFill>
                    <a:srgbClr val="000099"/>
                  </a:solidFill>
                  <a:latin typeface="Impact" pitchFamily="34" charset="0"/>
                </a:rPr>
                <a:t>Il </a:t>
              </a:r>
              <a:r>
                <a:rPr lang="en-US" sz="5400" dirty="0" err="1">
                  <a:solidFill>
                    <a:srgbClr val="000099"/>
                  </a:solidFill>
                  <a:latin typeface="Impact" pitchFamily="34" charset="0"/>
                </a:rPr>
                <a:t>Posto</a:t>
              </a:r>
              <a:r>
                <a:rPr lang="en-US" sz="5400" dirty="0">
                  <a:solidFill>
                    <a:srgbClr val="000099"/>
                  </a:solidFill>
                  <a:latin typeface="Impact" pitchFamily="34" charset="0"/>
                </a:rPr>
                <a:t> dove vive </a:t>
              </a:r>
              <a:r>
                <a:rPr lang="en-US" sz="5400" dirty="0" err="1">
                  <a:solidFill>
                    <a:srgbClr val="000099"/>
                  </a:solidFill>
                  <a:latin typeface="Impact" pitchFamily="34" charset="0"/>
                </a:rPr>
                <a:t>Dio</a:t>
              </a:r>
              <a:endParaRPr lang="en-US" sz="5400" dirty="0">
                <a:solidFill>
                  <a:srgbClr val="000099"/>
                </a:solidFill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720643" y="2209800"/>
            <a:ext cx="7712239" cy="18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“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Siate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perfetti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 ...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como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il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vostro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50800" dist="508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  <a:latin typeface="Impact" pitchFamily="34" charset="0"/>
              </a:rPr>
              <a:t> Padre Celeste.”</a:t>
            </a:r>
            <a:endParaRPr lang="en-US" sz="48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50800" dist="50800" dir="1200000" algn="ctr" rotWithShape="0">
                  <a:schemeClr val="bg1"/>
                </a:outerShdw>
              </a:effectLst>
              <a:latin typeface="Arial Black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CC0099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</a:rPr>
              <a:t>					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</a:rPr>
              <a:t>Matteo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50800" dist="50800" dir="1200000" algn="ctr" rotWithShape="0">
                    <a:schemeClr val="bg1"/>
                  </a:outerShdw>
                </a:effectLst>
              </a:rPr>
              <a:t> 5:48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723900" y="4579938"/>
            <a:ext cx="770572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18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“</a:t>
            </a: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Amate</a:t>
            </a:r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….</a:t>
            </a: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Dio</a:t>
            </a:r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con </a:t>
            </a: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tutto</a:t>
            </a:r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il</a:t>
            </a:r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vostro</a:t>
            </a:r>
            <a:endParaRPr lang="en-US" sz="4800" dirty="0">
              <a:ln>
                <a:solidFill>
                  <a:srgbClr val="000066"/>
                </a:solidFill>
              </a:ln>
              <a:solidFill>
                <a:srgbClr val="CCFFFF"/>
              </a:solidFill>
              <a:latin typeface="Impact" pitchFamily="34" charset="0"/>
            </a:endParaRPr>
          </a:p>
          <a:p>
            <a:pPr eaLnBrk="0" hangingPunct="0">
              <a:lnSpc>
                <a:spcPct val="85000"/>
              </a:lnSpc>
            </a:pP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cuore</a:t>
            </a:r>
            <a:r>
              <a:rPr lang="en-US" sz="4800" dirty="0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, anima e….</a:t>
            </a:r>
            <a:r>
              <a:rPr lang="en-US" sz="4800" dirty="0" err="1">
                <a:ln>
                  <a:solidFill>
                    <a:srgbClr val="000066"/>
                  </a:solidFill>
                </a:ln>
                <a:solidFill>
                  <a:srgbClr val="CCFFFF"/>
                </a:solidFill>
                <a:latin typeface="Impact" pitchFamily="34" charset="0"/>
              </a:rPr>
              <a:t>mente</a:t>
            </a:r>
            <a:endParaRPr lang="en-US" sz="3600" dirty="0">
              <a:ln>
                <a:solidFill>
                  <a:srgbClr val="000066"/>
                </a:solidFill>
              </a:ln>
              <a:solidFill>
                <a:srgbClr val="CCFFFF"/>
              </a:solidFill>
              <a:latin typeface="Arial Black" pitchFamily="34" charset="0"/>
            </a:endParaRPr>
          </a:p>
          <a:p>
            <a:pPr eaLnBrk="0" hangingPunct="0">
              <a:lnSpc>
                <a:spcPct val="80000"/>
              </a:lnSpc>
            </a:pPr>
            <a:endParaRPr lang="en-US" sz="1400" dirty="0">
              <a:ln>
                <a:solidFill>
                  <a:srgbClr val="000066"/>
                </a:solidFill>
              </a:ln>
              <a:solidFill>
                <a:srgbClr val="CCFFFF"/>
              </a:solidFill>
            </a:endParaRP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ln>
                  <a:solidFill>
                    <a:srgbClr val="000066"/>
                  </a:solidFill>
                </a:ln>
                <a:solidFill>
                  <a:srgbClr val="CC0099"/>
                </a:solidFill>
              </a:rPr>
              <a:t>					</a:t>
            </a:r>
            <a:r>
              <a:rPr lang="en-US" sz="3600" b="1" dirty="0" err="1">
                <a:ln w="6350">
                  <a:solidFill>
                    <a:srgbClr val="000066"/>
                  </a:solidFill>
                </a:ln>
                <a:solidFill>
                  <a:srgbClr val="CCCCFF"/>
                </a:solidFill>
              </a:rPr>
              <a:t>Matteo</a:t>
            </a:r>
            <a:r>
              <a:rPr lang="en-US" sz="3600" b="1" dirty="0">
                <a:ln w="6350">
                  <a:solidFill>
                    <a:srgbClr val="000066"/>
                  </a:solidFill>
                </a:ln>
                <a:solidFill>
                  <a:srgbClr val="CCCCFF"/>
                </a:solidFill>
              </a:rPr>
              <a:t> 22:37</a:t>
            </a:r>
            <a:endParaRPr lang="en-US" sz="3600" b="1" dirty="0">
              <a:ln w="6350">
                <a:solidFill>
                  <a:srgbClr val="000066"/>
                </a:solidFill>
              </a:ln>
              <a:solidFill>
                <a:srgbClr val="CC0099"/>
              </a:solidFill>
            </a:endParaRPr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517525" y="400050"/>
            <a:ext cx="81692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Primo </a:t>
            </a:r>
            <a:r>
              <a:rPr lang="en-US" sz="3600" b="1" kern="10" dirty="0" err="1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Scopo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975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79064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11171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Causa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Prima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Rivelata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nella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Creazione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772400" cy="2971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Creare una Famiglia 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00FF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di Vero Amore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3427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Secondo</a:t>
            </a:r>
          </a:p>
          <a:p>
            <a:pPr algn="ctr"/>
            <a:r>
              <a:rPr lang="it-IT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Grande Scopo di Vita :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 rot="4480750" flipH="1">
            <a:off x="4609307" y="27344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Line 3"/>
          <p:cNvSpPr>
            <a:spLocks noChangeShapeType="1"/>
          </p:cNvSpPr>
          <p:nvPr/>
        </p:nvSpPr>
        <p:spPr bwMode="auto">
          <a:xfrm rot="5430802" flipH="1" flipV="1">
            <a:off x="2952750" y="237172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rot="-4480750">
            <a:off x="4571207" y="4106069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rot="16169198" flipV="1">
            <a:off x="2914650" y="3914775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5334000" y="30099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003300"/>
                </a:solidFill>
                <a:latin typeface="Impact" pitchFamily="34" charset="0"/>
              </a:rPr>
              <a:t>Vera 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003300"/>
                </a:solidFill>
                <a:latin typeface="Impact" pitchFamily="34" charset="0"/>
              </a:rPr>
              <a:t>Moglie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1771650" y="3009900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Vero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Marito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570288" y="45688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4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4400">
                <a:solidFill>
                  <a:srgbClr val="000099"/>
                </a:solidFill>
                <a:latin typeface="Impact" pitchFamily="34" charset="0"/>
              </a:rPr>
              <a:t>Vero</a:t>
            </a:r>
          </a:p>
          <a:p>
            <a:pPr algn="ctr" eaLnBrk="0" hangingPunct="0">
              <a:lnSpc>
                <a:spcPct val="80000"/>
              </a:lnSpc>
              <a:spcAft>
                <a:spcPct val="130000"/>
              </a:spcAft>
            </a:pPr>
            <a:r>
              <a:rPr lang="en-US" sz="4400">
                <a:solidFill>
                  <a:srgbClr val="000099"/>
                </a:solidFill>
                <a:latin typeface="Impact" pitchFamily="34" charset="0"/>
              </a:rPr>
              <a:t>Figlio</a:t>
            </a:r>
            <a:endParaRPr lang="en-US" sz="440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04457" name="Group 9"/>
          <p:cNvGrpSpPr>
            <a:grpSpLocks/>
          </p:cNvGrpSpPr>
          <p:nvPr/>
        </p:nvGrpSpPr>
        <p:grpSpPr bwMode="auto">
          <a:xfrm>
            <a:off x="3559176" y="1381125"/>
            <a:ext cx="1979613" cy="1774825"/>
            <a:chOff x="2242" y="870"/>
            <a:chExt cx="1247" cy="1118"/>
          </a:xfrm>
        </p:grpSpPr>
        <p:sp>
          <p:nvSpPr>
            <p:cNvPr id="104458" name="Freeform 10"/>
            <p:cNvSpPr>
              <a:spLocks/>
            </p:cNvSpPr>
            <p:nvPr/>
          </p:nvSpPr>
          <p:spPr bwMode="auto">
            <a:xfrm rot="10762732" flipH="1">
              <a:off x="2694" y="870"/>
              <a:ext cx="795" cy="1106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FF33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 rot="10764762" flipH="1">
              <a:off x="2242" y="871"/>
              <a:ext cx="877" cy="1117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rgbClr val="FFFFFF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4460" name="WordArt 12"/>
          <p:cNvSpPr>
            <a:spLocks noChangeArrowheads="1" noChangeShapeType="1" noTextEdit="1"/>
          </p:cNvSpPr>
          <p:nvPr/>
        </p:nvSpPr>
        <p:spPr bwMode="auto">
          <a:xfrm>
            <a:off x="3760788" y="19050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Dio</a:t>
            </a:r>
            <a:endParaRPr lang="en-US" sz="3600" kern="10" dirty="0">
              <a:ln w="31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CC99FF"/>
                  </a:gs>
                </a:gsLst>
                <a:lin ang="5400000" scaled="1"/>
              </a:gradFill>
              <a:latin typeface="Impact"/>
            </a:endParaRPr>
          </a:p>
        </p:txBody>
      </p:sp>
      <p:grpSp>
        <p:nvGrpSpPr>
          <p:cNvPr id="104461" name="Group 13"/>
          <p:cNvGrpSpPr>
            <a:grpSpLocks/>
          </p:cNvGrpSpPr>
          <p:nvPr/>
        </p:nvGrpSpPr>
        <p:grpSpPr bwMode="auto">
          <a:xfrm>
            <a:off x="457200" y="381000"/>
            <a:ext cx="8382000" cy="1143000"/>
            <a:chOff x="288" y="240"/>
            <a:chExt cx="5280" cy="720"/>
          </a:xfrm>
        </p:grpSpPr>
        <p:sp>
          <p:nvSpPr>
            <p:cNvPr id="1044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552" y="240"/>
              <a:ext cx="2016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Famiglia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</a:t>
              </a:r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di</a:t>
              </a:r>
              <a:endParaRPr lang="en-US" sz="3600" b="1" kern="10" dirty="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endParaRPr>
            </a:p>
            <a:p>
              <a:pPr algn="dist"/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Vero Amore</a:t>
              </a:r>
            </a:p>
          </p:txBody>
        </p:sp>
        <p:sp>
          <p:nvSpPr>
            <p:cNvPr id="1044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88" y="240"/>
              <a:ext cx="16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Secondo</a:t>
              </a:r>
            </a:p>
            <a:p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9933"/>
                      </a:gs>
                      <a:gs pos="100000">
                        <a:srgbClr val="FFFF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Scopo</a:t>
              </a:r>
            </a:p>
          </p:txBody>
        </p:sp>
      </p:grpSp>
      <p:sp>
        <p:nvSpPr>
          <p:cNvPr id="104464" name="AutoShape 16"/>
          <p:cNvSpPr>
            <a:spLocks noChangeArrowheads="1"/>
          </p:cNvSpPr>
          <p:nvPr/>
        </p:nvSpPr>
        <p:spPr bwMode="auto">
          <a:xfrm rot="-16200000">
            <a:off x="4332288" y="33829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AutoShape 17"/>
          <p:cNvSpPr>
            <a:spLocks noChangeArrowheads="1"/>
          </p:cNvSpPr>
          <p:nvPr/>
        </p:nvSpPr>
        <p:spPr bwMode="auto">
          <a:xfrm rot="-16200000">
            <a:off x="4313238" y="33829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 rot="-16200000">
            <a:off x="4313238" y="33829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AutoShape 19"/>
          <p:cNvSpPr>
            <a:spLocks noChangeArrowheads="1"/>
          </p:cNvSpPr>
          <p:nvPr/>
        </p:nvSpPr>
        <p:spPr bwMode="auto">
          <a:xfrm rot="-5400000">
            <a:off x="4427538" y="28114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AutoShape 20"/>
          <p:cNvSpPr>
            <a:spLocks noChangeArrowheads="1"/>
          </p:cNvSpPr>
          <p:nvPr/>
        </p:nvSpPr>
        <p:spPr bwMode="auto">
          <a:xfrm rot="-5400000">
            <a:off x="4389438" y="28114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AutoShape 21"/>
          <p:cNvSpPr>
            <a:spLocks noChangeArrowheads="1"/>
          </p:cNvSpPr>
          <p:nvPr/>
        </p:nvSpPr>
        <p:spPr bwMode="auto">
          <a:xfrm>
            <a:off x="4646613" y="314483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>
            <a:off x="4646613" y="31257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AutoShape 23"/>
          <p:cNvSpPr>
            <a:spLocks noChangeArrowheads="1"/>
          </p:cNvSpPr>
          <p:nvPr/>
        </p:nvSpPr>
        <p:spPr bwMode="auto">
          <a:xfrm rot="-10800000">
            <a:off x="4094163" y="3011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2" name="AutoShape 24"/>
          <p:cNvSpPr>
            <a:spLocks noChangeArrowheads="1"/>
          </p:cNvSpPr>
          <p:nvPr/>
        </p:nvSpPr>
        <p:spPr bwMode="auto">
          <a:xfrm rot="-10800000">
            <a:off x="4094163" y="3011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AutoShape 25"/>
          <p:cNvSpPr>
            <a:spLocks noChangeArrowheads="1"/>
          </p:cNvSpPr>
          <p:nvPr/>
        </p:nvSpPr>
        <p:spPr bwMode="auto">
          <a:xfrm rot="-5400000">
            <a:off x="4389438" y="2811463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AutoShape 26"/>
          <p:cNvSpPr>
            <a:spLocks noChangeArrowheads="1"/>
          </p:cNvSpPr>
          <p:nvPr/>
        </p:nvSpPr>
        <p:spPr bwMode="auto">
          <a:xfrm>
            <a:off x="4646613" y="31257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AutoShape 27"/>
          <p:cNvSpPr>
            <a:spLocks noChangeArrowheads="1"/>
          </p:cNvSpPr>
          <p:nvPr/>
        </p:nvSpPr>
        <p:spPr bwMode="auto">
          <a:xfrm rot="-10800000">
            <a:off x="4075113" y="3011488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WordArt 28"/>
          <p:cNvSpPr>
            <a:spLocks noChangeArrowheads="1" noChangeShapeType="1" noTextEdit="1"/>
          </p:cNvSpPr>
          <p:nvPr/>
        </p:nvSpPr>
        <p:spPr bwMode="auto">
          <a:xfrm>
            <a:off x="2438400" y="2476500"/>
            <a:ext cx="40386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Vero</a:t>
            </a: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Amore</a:t>
            </a:r>
          </a:p>
        </p:txBody>
      </p:sp>
    </p:spTree>
  </p:cSld>
  <p:clrMapOvr>
    <a:masterClrMapping/>
  </p:clrMapOvr>
  <p:transition advClick="0" advTm="2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4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4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  <p:bldP spid="104454" grpId="0" animBg="1" autoUpdateAnimBg="0"/>
      <p:bldP spid="104455" grpId="0" animBg="1" autoUpdateAnimBg="0"/>
      <p:bldP spid="104456" grpId="0" animBg="1" autoUpdateAnimBg="0"/>
      <p:bldP spid="104460" grpId="0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Z3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76250"/>
            <a:ext cx="8382000" cy="6381750"/>
          </a:xfrm>
          <a:prstGeom prst="rect">
            <a:avLst/>
          </a:prstGeom>
          <a:noFill/>
        </p:spPr>
      </p:pic>
      <p:pic>
        <p:nvPicPr>
          <p:cNvPr id="105475" name="Picture 3" descr="ca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22" t="25974" r="37122" b="34259"/>
          <a:stretch>
            <a:fillRect/>
          </a:stretch>
        </p:blipFill>
        <p:spPr bwMode="auto">
          <a:xfrm>
            <a:off x="2743200" y="4495800"/>
            <a:ext cx="1447800" cy="1828800"/>
          </a:xfrm>
          <a:prstGeom prst="rect">
            <a:avLst/>
          </a:prstGeom>
          <a:noFill/>
        </p:spPr>
      </p:pic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381000" y="190500"/>
            <a:ext cx="83994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Vera Famiglia</a:t>
            </a:r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 rot="10781217" flipH="1" flipV="1">
            <a:off x="990600" y="4135438"/>
            <a:ext cx="7162800" cy="11271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800">
                <a:solidFill>
                  <a:srgbClr val="000099"/>
                </a:solidFill>
                <a:latin typeface="Impact" pitchFamily="34" charset="0"/>
              </a:rPr>
              <a:t>Scuola di Vero Amore</a:t>
            </a: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 rot="10782421" flipH="1" flipV="1">
            <a:off x="369888" y="5335588"/>
            <a:ext cx="8469312" cy="121761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4800">
                <a:solidFill>
                  <a:srgbClr val="660066"/>
                </a:solidFill>
                <a:latin typeface="Impact" pitchFamily="34" charset="0"/>
              </a:rPr>
              <a:t>Unità Base del Mondo Ideale</a:t>
            </a:r>
          </a:p>
        </p:txBody>
      </p:sp>
    </p:spTree>
  </p:cSld>
  <p:clrMapOvr>
    <a:masterClrMapping/>
  </p:clrMapOvr>
  <p:transition spd="slow"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 autoUpdateAnimBg="0"/>
      <p:bldP spid="105478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Z305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81000" y="476250"/>
            <a:ext cx="8382000" cy="6381750"/>
          </a:xfrm>
          <a:prstGeom prst="rect">
            <a:avLst/>
          </a:prstGeom>
          <a:noFill/>
        </p:spPr>
      </p:pic>
      <p:pic>
        <p:nvPicPr>
          <p:cNvPr id="107523" name="Picture 3" descr="ca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37122" t="29288" r="37122" b="34259"/>
          <a:stretch>
            <a:fillRect/>
          </a:stretch>
        </p:blipFill>
        <p:spPr bwMode="auto">
          <a:xfrm>
            <a:off x="2743200" y="4648200"/>
            <a:ext cx="1447800" cy="1676400"/>
          </a:xfrm>
          <a:prstGeom prst="rect">
            <a:avLst/>
          </a:prstGeom>
          <a:noFill/>
        </p:spPr>
      </p:pic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382000" cy="56388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9178"/>
              </a:avLst>
            </a:prstTxWarp>
          </a:bodyPr>
          <a:lstStyle/>
          <a:p>
            <a:pPr algn="ctr"/>
            <a:r>
              <a:rPr lang="it-IT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L'Amore di Dio:</a:t>
            </a:r>
          </a:p>
          <a:p>
            <a:pPr algn="ctr"/>
            <a:r>
              <a:rPr lang="it-IT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Espresso e Sperimentato</a:t>
            </a:r>
          </a:p>
          <a:p>
            <a:pPr algn="ctr"/>
            <a:r>
              <a:rPr lang="it-IT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tramite una Vera Famiglia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7525" name="WordArt 5"/>
          <p:cNvSpPr>
            <a:spLocks noChangeArrowheads="1" noChangeShapeType="1" noTextEdit="1"/>
          </p:cNvSpPr>
          <p:nvPr/>
        </p:nvSpPr>
        <p:spPr bwMode="auto">
          <a:xfrm>
            <a:off x="381000" y="190500"/>
            <a:ext cx="83994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noFill/>
                  <a:round/>
                  <a:headEnd/>
                  <a:tailEnd/>
                </a:ln>
                <a:solidFill>
                  <a:srgbClr val="66FFFF"/>
                </a:solidFill>
                <a:latin typeface="Impact"/>
              </a:rPr>
              <a:t>Vera </a:t>
            </a:r>
            <a:r>
              <a:rPr lang="en-US" sz="3600" kern="10" dirty="0" err="1">
                <a:ln w="38100">
                  <a:noFill/>
                  <a:round/>
                  <a:headEnd/>
                  <a:tailEnd/>
                </a:ln>
                <a:solidFill>
                  <a:srgbClr val="66FFFF"/>
                </a:solidFill>
                <a:latin typeface="Impact"/>
              </a:rPr>
              <a:t>Famiglia</a:t>
            </a:r>
            <a:endParaRPr lang="en-US" sz="3600" kern="10" dirty="0">
              <a:ln w="38100">
                <a:noFill/>
                <a:round/>
                <a:headEnd/>
                <a:tailEnd/>
              </a:ln>
              <a:solidFill>
                <a:srgbClr val="66FFFF"/>
              </a:solidFill>
              <a:latin typeface="Impact"/>
            </a:endParaRPr>
          </a:p>
        </p:txBody>
      </p:sp>
    </p:spTree>
  </p:cSld>
  <p:clrMapOvr>
    <a:masterClrMapping/>
  </p:clrMapOvr>
  <p:transition advClick="0" advTm="1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Worldmap 3 AL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" t="15741" r="3787" b="17592"/>
          <a:stretch>
            <a:fillRect/>
          </a:stretch>
        </p:blipFill>
        <p:spPr bwMode="auto">
          <a:xfrm>
            <a:off x="152400" y="4267200"/>
            <a:ext cx="8839200" cy="2438400"/>
          </a:xfrm>
          <a:prstGeom prst="rect">
            <a:avLst/>
          </a:prstGeom>
          <a:noFill/>
        </p:spPr>
      </p:pic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2933700" y="4572000"/>
            <a:ext cx="3276600" cy="2133600"/>
            <a:chOff x="1848" y="2880"/>
            <a:chExt cx="2064" cy="1344"/>
          </a:xfrm>
        </p:grpSpPr>
        <p:grpSp>
          <p:nvGrpSpPr>
            <p:cNvPr id="109572" name="Group 4"/>
            <p:cNvGrpSpPr>
              <a:grpSpLocks/>
            </p:cNvGrpSpPr>
            <p:nvPr/>
          </p:nvGrpSpPr>
          <p:grpSpPr bwMode="auto">
            <a:xfrm>
              <a:off x="1848" y="2880"/>
              <a:ext cx="2064" cy="1344"/>
              <a:chOff x="4608" y="912"/>
              <a:chExt cx="576" cy="528"/>
            </a:xfrm>
          </p:grpSpPr>
          <p:sp>
            <p:nvSpPr>
              <p:cNvPr id="109573" name="Oval 5"/>
              <p:cNvSpPr>
                <a:spLocks noChangeArrowheads="1"/>
              </p:cNvSpPr>
              <p:nvPr/>
            </p:nvSpPr>
            <p:spPr bwMode="auto">
              <a:xfrm>
                <a:off x="4608" y="912"/>
                <a:ext cx="576" cy="528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74" name="Oval 6"/>
              <p:cNvSpPr>
                <a:spLocks noChangeArrowheads="1"/>
              </p:cNvSpPr>
              <p:nvPr/>
            </p:nvSpPr>
            <p:spPr bwMode="auto">
              <a:xfrm rot="1927613">
                <a:off x="4694" y="991"/>
                <a:ext cx="96" cy="14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57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92" y="3792"/>
              <a:ext cx="1176" cy="34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  <a:solidFill>
                    <a:srgbClr val="660066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Nazione</a:t>
              </a:r>
              <a:endPara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3241675" y="4495800"/>
            <a:ext cx="2660650" cy="1681163"/>
            <a:chOff x="2042" y="2832"/>
            <a:chExt cx="1676" cy="1059"/>
          </a:xfrm>
        </p:grpSpPr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2042" y="2832"/>
              <a:ext cx="1676" cy="105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328" y="3408"/>
              <a:ext cx="1104" cy="38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Società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grpSp>
        <p:nvGrpSpPr>
          <p:cNvPr id="109579" name="Group 11"/>
          <p:cNvGrpSpPr>
            <a:grpSpLocks/>
          </p:cNvGrpSpPr>
          <p:nvPr/>
        </p:nvGrpSpPr>
        <p:grpSpPr bwMode="auto">
          <a:xfrm>
            <a:off x="3498850" y="4338638"/>
            <a:ext cx="2146300" cy="1223962"/>
            <a:chOff x="2204" y="2733"/>
            <a:chExt cx="1352" cy="771"/>
          </a:xfrm>
        </p:grpSpPr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2204" y="2733"/>
              <a:ext cx="1352" cy="771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400" y="3120"/>
              <a:ext cx="960" cy="33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blurRad="38100" dist="25400" dir="1200000" algn="ctr" rotWithShape="0">
                      <a:schemeClr val="bg1"/>
                    </a:outerShdw>
                  </a:effectLst>
                  <a:latin typeface="Times New Roman"/>
                  <a:cs typeface="Times New Roman"/>
                </a:rPr>
                <a:t>Famiglia</a:t>
              </a:r>
              <a:endParaRPr lang="en-US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blurRad="38100" dist="25400" dir="1200000" algn="ctr" rotWithShape="0">
                    <a:schemeClr val="bg1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09582" name="Line 14"/>
          <p:cNvSpPr>
            <a:spLocks noChangeShapeType="1"/>
          </p:cNvSpPr>
          <p:nvPr/>
        </p:nvSpPr>
        <p:spPr bwMode="auto">
          <a:xfrm rot="-4480750">
            <a:off x="4800601" y="3125787"/>
            <a:ext cx="1555750" cy="8985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rot="4480750" flipH="1">
            <a:off x="4694238" y="2025650"/>
            <a:ext cx="1720850" cy="9937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5505450" y="2413000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95000"/>
              </a:lnSpc>
            </a:pPr>
            <a:r>
              <a:rPr lang="en-US" sz="3200">
                <a:solidFill>
                  <a:srgbClr val="003300"/>
                </a:solidFill>
                <a:latin typeface="Impact" pitchFamily="34" charset="0"/>
              </a:rPr>
              <a:t>Vera</a:t>
            </a:r>
          </a:p>
          <a:p>
            <a:pPr algn="ctr" eaLnBrk="0" hangingPunct="0">
              <a:lnSpc>
                <a:spcPct val="70000"/>
              </a:lnSpc>
              <a:spcAft>
                <a:spcPct val="35000"/>
              </a:spcAft>
            </a:pPr>
            <a:r>
              <a:rPr lang="en-US" sz="3200">
                <a:solidFill>
                  <a:srgbClr val="003300"/>
                </a:solidFill>
                <a:latin typeface="Impact" pitchFamily="34" charset="0"/>
              </a:rPr>
              <a:t>Moglie</a:t>
            </a: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rot="16169198" flipV="1">
            <a:off x="3046413" y="3162300"/>
            <a:ext cx="1322388" cy="132238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rot="5430802" flipH="1" flipV="1">
            <a:off x="3086100" y="1617663"/>
            <a:ext cx="1317625" cy="13176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1905000" y="2409825"/>
            <a:ext cx="1695450" cy="1301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Vero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Marito</a:t>
            </a:r>
          </a:p>
        </p:txBody>
      </p:sp>
      <p:sp>
        <p:nvSpPr>
          <p:cNvPr id="109588" name="AutoShape 20"/>
          <p:cNvSpPr>
            <a:spLocks noChangeArrowheads="1"/>
          </p:cNvSpPr>
          <p:nvPr/>
        </p:nvSpPr>
        <p:spPr bwMode="auto">
          <a:xfrm rot="-16200000">
            <a:off x="4315619" y="27138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9" name="AutoShape 21"/>
          <p:cNvSpPr>
            <a:spLocks noChangeArrowheads="1"/>
          </p:cNvSpPr>
          <p:nvPr/>
        </p:nvSpPr>
        <p:spPr bwMode="auto">
          <a:xfrm rot="-16200000">
            <a:off x="4296569" y="27138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AutoShape 22"/>
          <p:cNvSpPr>
            <a:spLocks noChangeArrowheads="1"/>
          </p:cNvSpPr>
          <p:nvPr/>
        </p:nvSpPr>
        <p:spPr bwMode="auto">
          <a:xfrm rot="-16200000">
            <a:off x="4296569" y="27138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 rot="-5400000">
            <a:off x="4410869" y="21423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AutoShape 24"/>
          <p:cNvSpPr>
            <a:spLocks noChangeArrowheads="1"/>
          </p:cNvSpPr>
          <p:nvPr/>
        </p:nvSpPr>
        <p:spPr bwMode="auto">
          <a:xfrm rot="-5400000">
            <a:off x="4372769" y="21423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Secondo</a:t>
            </a:r>
            <a:r>
              <a:rPr lang="en-US" sz="36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FF"/>
                    </a:gs>
                    <a:gs pos="12500">
                      <a:srgbClr val="01A78F"/>
                    </a:gs>
                    <a:gs pos="25000">
                      <a:srgbClr val="FFFF00"/>
                    </a:gs>
                    <a:gs pos="37500">
                      <a:srgbClr val="FF6633"/>
                    </a:gs>
                    <a:gs pos="50000">
                      <a:srgbClr val="FF3399"/>
                    </a:gs>
                    <a:gs pos="62500">
                      <a:srgbClr val="FF6633"/>
                    </a:gs>
                    <a:gs pos="75000">
                      <a:srgbClr val="FFFF00"/>
                    </a:gs>
                    <a:gs pos="875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Scopo</a:t>
            </a:r>
            <a:endParaRPr lang="en-US" sz="3600" b="1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3366FF"/>
                  </a:gs>
                  <a:gs pos="12500">
                    <a:srgbClr val="01A78F"/>
                  </a:gs>
                  <a:gs pos="25000">
                    <a:srgbClr val="FFFF00"/>
                  </a:gs>
                  <a:gs pos="37500">
                    <a:srgbClr val="FF6633"/>
                  </a:gs>
                  <a:gs pos="50000">
                    <a:srgbClr val="FF3399"/>
                  </a:gs>
                  <a:gs pos="62500">
                    <a:srgbClr val="FF6633"/>
                  </a:gs>
                  <a:gs pos="75000">
                    <a:srgbClr val="FFFF00"/>
                  </a:gs>
                  <a:gs pos="87500">
                    <a:srgbClr val="01A78F"/>
                  </a:gs>
                  <a:gs pos="100000">
                    <a:srgbClr val="3366FF"/>
                  </a:gs>
                </a:gsLst>
                <a:lin ang="0" scaled="1"/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09594" name="AutoShape 26"/>
          <p:cNvSpPr>
            <a:spLocks noChangeArrowheads="1"/>
          </p:cNvSpPr>
          <p:nvPr/>
        </p:nvSpPr>
        <p:spPr bwMode="auto">
          <a:xfrm>
            <a:off x="465772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5" name="AutoShape 27"/>
          <p:cNvSpPr>
            <a:spLocks noChangeArrowheads="1"/>
          </p:cNvSpPr>
          <p:nvPr/>
        </p:nvSpPr>
        <p:spPr bwMode="auto">
          <a:xfrm>
            <a:off x="4638675" y="23812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6" name="AutoShape 28"/>
          <p:cNvSpPr>
            <a:spLocks noChangeArrowheads="1"/>
          </p:cNvSpPr>
          <p:nvPr/>
        </p:nvSpPr>
        <p:spPr bwMode="auto">
          <a:xfrm rot="-10800000">
            <a:off x="4029075" y="224790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7" name="AutoShape 29"/>
          <p:cNvSpPr>
            <a:spLocks noChangeArrowheads="1"/>
          </p:cNvSpPr>
          <p:nvPr/>
        </p:nvSpPr>
        <p:spPr bwMode="auto">
          <a:xfrm rot="-10800000">
            <a:off x="4010025" y="2266950"/>
            <a:ext cx="325438" cy="1447800"/>
          </a:xfrm>
          <a:prstGeom prst="curvedLeftArrow">
            <a:avLst>
              <a:gd name="adj1" fmla="val 88975"/>
              <a:gd name="adj2" fmla="val 17795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8" name="AutoShape 30"/>
          <p:cNvSpPr>
            <a:spLocks noChangeArrowheads="1"/>
          </p:cNvSpPr>
          <p:nvPr/>
        </p:nvSpPr>
        <p:spPr bwMode="auto">
          <a:xfrm rot="-5400000">
            <a:off x="4372769" y="2142331"/>
            <a:ext cx="325438" cy="1450975"/>
          </a:xfrm>
          <a:prstGeom prst="curvedLeftArrow">
            <a:avLst>
              <a:gd name="adj1" fmla="val 89171"/>
              <a:gd name="adj2" fmla="val 17834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AutoShape 31"/>
          <p:cNvSpPr>
            <a:spLocks noChangeArrowheads="1"/>
          </p:cNvSpPr>
          <p:nvPr/>
        </p:nvSpPr>
        <p:spPr bwMode="auto">
          <a:xfrm>
            <a:off x="4649788" y="238125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00" name="AutoShape 32"/>
          <p:cNvSpPr>
            <a:spLocks noChangeArrowheads="1"/>
          </p:cNvSpPr>
          <p:nvPr/>
        </p:nvSpPr>
        <p:spPr bwMode="auto">
          <a:xfrm rot="-10800000">
            <a:off x="4021138" y="2266950"/>
            <a:ext cx="325437" cy="1447800"/>
          </a:xfrm>
          <a:prstGeom prst="curvedLeftArrow">
            <a:avLst>
              <a:gd name="adj1" fmla="val 88976"/>
              <a:gd name="adj2" fmla="val 177951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601" name="Oval 33"/>
          <p:cNvSpPr>
            <a:spLocks noChangeArrowheads="1"/>
          </p:cNvSpPr>
          <p:nvPr/>
        </p:nvSpPr>
        <p:spPr bwMode="auto">
          <a:xfrm>
            <a:off x="3714750" y="3806825"/>
            <a:ext cx="1695450" cy="11684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5000"/>
              </a:lnSpc>
            </a:pPr>
            <a:endParaRPr lang="en-US" sz="14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Vero</a:t>
            </a:r>
            <a:endParaRPr lang="en-US" sz="36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Figlio</a:t>
            </a:r>
          </a:p>
          <a:p>
            <a:pPr algn="ctr" eaLnBrk="0" hangingPunct="0">
              <a:lnSpc>
                <a:spcPct val="75000"/>
              </a:lnSpc>
            </a:pPr>
            <a:endParaRPr lang="en-US" sz="100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109607" name="WordArt 39"/>
          <p:cNvSpPr>
            <a:spLocks noChangeArrowheads="1" noChangeShapeType="1" noTextEdit="1"/>
          </p:cNvSpPr>
          <p:nvPr/>
        </p:nvSpPr>
        <p:spPr bwMode="auto">
          <a:xfrm>
            <a:off x="381000" y="5410200"/>
            <a:ext cx="8382000" cy="12001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Mondo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</a:t>
            </a:r>
            <a:r>
              <a:rPr lang="en-US" sz="3600" b="1" kern="10" dirty="0" err="1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di</a:t>
            </a:r>
            <a:r>
              <a:rPr lang="en-US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85194" dir="1593903" algn="ctr" rotWithShape="0">
                    <a:schemeClr val="tx1"/>
                  </a:outerShdw>
                </a:effectLst>
                <a:latin typeface="Impact"/>
              </a:rPr>
              <a:t> Vero Amore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581400" y="990600"/>
            <a:ext cx="1833227" cy="1219201"/>
            <a:chOff x="3581400" y="990600"/>
            <a:chExt cx="1833227" cy="1219201"/>
          </a:xfrm>
        </p:grpSpPr>
        <p:sp>
          <p:nvSpPr>
            <p:cNvPr id="41" name="Freeform 35"/>
            <p:cNvSpPr>
              <a:spLocks/>
            </p:cNvSpPr>
            <p:nvPr/>
          </p:nvSpPr>
          <p:spPr bwMode="auto">
            <a:xfrm rot="21564762" flipH="1">
              <a:off x="4197014" y="990600"/>
              <a:ext cx="1217613" cy="1179513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189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rot="21562732" flipH="1">
              <a:off x="3581400" y="992188"/>
              <a:ext cx="1319213" cy="121761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09605" name="WordArt 37"/>
          <p:cNvSpPr>
            <a:spLocks noChangeArrowheads="1" noChangeShapeType="1" noTextEdit="1"/>
          </p:cNvSpPr>
          <p:nvPr/>
        </p:nvSpPr>
        <p:spPr bwMode="auto">
          <a:xfrm>
            <a:off x="3810000" y="1295400"/>
            <a:ext cx="1447800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accent2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chemeClr val="bg1"/>
                    </a:gs>
                    <a:gs pos="100000">
                      <a:srgbClr val="E8D1FF"/>
                    </a:gs>
                  </a:gsLst>
                  <a:lin ang="18900000" scaled="1"/>
                  <a:tileRect/>
                </a:gradFill>
                <a:latin typeface="Impact"/>
              </a:rPr>
              <a:t>Dio</a:t>
            </a:r>
            <a:endParaRPr lang="en-US" sz="3600" kern="10" dirty="0"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gradFill flip="none" rotWithShape="1">
                <a:gsLst>
                  <a:gs pos="0">
                    <a:schemeClr val="bg1"/>
                  </a:gs>
                  <a:gs pos="100000">
                    <a:srgbClr val="E8D1FF"/>
                  </a:gs>
                </a:gsLst>
                <a:lin ang="18900000" scaled="1"/>
                <a:tileRect/>
              </a:gradFill>
              <a:latin typeface="Impact"/>
            </a:endParaRPr>
          </a:p>
        </p:txBody>
      </p:sp>
      <p:sp>
        <p:nvSpPr>
          <p:cNvPr id="109606" name="WordArt 38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3810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Vero</a:t>
            </a: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Amore</a:t>
            </a: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9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9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8229600" cy="2743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Dominio del Vero Amore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prstShdw prst="shdw13" dist="53882" dir="13500000">
                    <a:srgbClr val="6600CC"/>
                  </a:prstShdw>
                </a:effectLst>
                <a:latin typeface="Impact"/>
              </a:rPr>
              <a:t>sulla Creazione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177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Terzo</a:t>
            </a:r>
          </a:p>
          <a:p>
            <a:pPr algn="ctr"/>
            <a:r>
              <a:rPr lang="it-IT" sz="3600" b="1" kern="1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Grande Scopo di Vita</a:t>
            </a:r>
            <a:endParaRPr lang="en-US" sz="3600" b="1" kern="1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11619" name="Picture 3" descr="SP084"/>
            <p:cNvPicPr>
              <a:picLocks noChangeAspect="1" noChangeArrowheads="1"/>
            </p:cNvPicPr>
            <p:nvPr/>
          </p:nvPicPr>
          <p:blipFill>
            <a:blip r:embed="rId2"/>
            <a:srcRect t="4344" r="4808" b="453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111620" name="Picture 4" descr="ve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3216"/>
              <a:ext cx="1133" cy="1066"/>
            </a:xfrm>
            <a:prstGeom prst="rect">
              <a:avLst/>
            </a:prstGeom>
            <a:noFill/>
          </p:spPr>
        </p:pic>
        <p:pic>
          <p:nvPicPr>
            <p:cNvPr id="111621" name="Picture 5" descr="si04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8" y="3038"/>
              <a:ext cx="1248" cy="1234"/>
            </a:xfrm>
            <a:prstGeom prst="rect">
              <a:avLst/>
            </a:prstGeom>
            <a:noFill/>
          </p:spPr>
        </p:pic>
        <p:pic>
          <p:nvPicPr>
            <p:cNvPr id="111622" name="Picture 6" descr="wmwk06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007" cy="1870"/>
            </a:xfrm>
            <a:prstGeom prst="rect">
              <a:avLst/>
            </a:prstGeom>
            <a:noFill/>
          </p:spPr>
        </p:pic>
        <p:pic>
          <p:nvPicPr>
            <p:cNvPr id="111623" name="Picture 7" descr="astronau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181" t="31766" r="43182" b="35185"/>
            <a:stretch>
              <a:fillRect/>
            </a:stretch>
          </p:blipFill>
          <p:spPr bwMode="auto">
            <a:xfrm>
              <a:off x="288" y="1008"/>
              <a:ext cx="702" cy="1392"/>
            </a:xfrm>
            <a:prstGeom prst="rect">
              <a:avLst/>
            </a:prstGeom>
            <a:noFill/>
          </p:spPr>
        </p:pic>
        <p:pic>
          <p:nvPicPr>
            <p:cNvPr id="111624" name="Picture 8" descr="satellite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590" t="41402" r="41666" b="44444"/>
            <a:stretch>
              <a:fillRect/>
            </a:stretch>
          </p:blipFill>
          <p:spPr bwMode="auto">
            <a:xfrm>
              <a:off x="4560" y="1392"/>
              <a:ext cx="1200" cy="670"/>
            </a:xfrm>
            <a:prstGeom prst="rect">
              <a:avLst/>
            </a:prstGeom>
            <a:noFill/>
          </p:spPr>
        </p:pic>
        <p:pic>
          <p:nvPicPr>
            <p:cNvPr id="111625" name="Picture 9" descr="SHTLCVEH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32" y="1152"/>
              <a:ext cx="720" cy="608"/>
            </a:xfrm>
            <a:prstGeom prst="rect">
              <a:avLst/>
            </a:prstGeom>
            <a:noFill/>
          </p:spPr>
        </p:pic>
        <p:pic>
          <p:nvPicPr>
            <p:cNvPr id="111626" name="Picture 10" descr="DSPSA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96" y="1200"/>
              <a:ext cx="624" cy="483"/>
            </a:xfrm>
            <a:prstGeom prst="rect">
              <a:avLst/>
            </a:prstGeom>
            <a:noFill/>
          </p:spPr>
        </p:pic>
      </p:grpSp>
      <p:sp>
        <p:nvSpPr>
          <p:cNvPr id="111627" name="Line 11"/>
          <p:cNvSpPr>
            <a:spLocks noChangeShapeType="1"/>
          </p:cNvSpPr>
          <p:nvPr/>
        </p:nvSpPr>
        <p:spPr bwMode="auto">
          <a:xfrm rot="4480750" flipH="1">
            <a:off x="4609307" y="26677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rot="5430802" flipH="1" flipV="1">
            <a:off x="2952750" y="230505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3552825" y="1066800"/>
            <a:ext cx="2078038" cy="1857375"/>
            <a:chOff x="2238" y="761"/>
            <a:chExt cx="1309" cy="1170"/>
          </a:xfrm>
        </p:grpSpPr>
        <p:sp>
          <p:nvSpPr>
            <p:cNvPr id="39" name="Freeform 21"/>
            <p:cNvSpPr>
              <a:spLocks/>
            </p:cNvSpPr>
            <p:nvPr/>
          </p:nvSpPr>
          <p:spPr bwMode="auto">
            <a:xfrm rot="21564762" flipH="1">
              <a:off x="2688" y="761"/>
              <a:ext cx="859" cy="1159"/>
            </a:xfrm>
            <a:custGeom>
              <a:avLst/>
              <a:gdLst/>
              <a:ahLst/>
              <a:cxnLst>
                <a:cxn ang="0">
                  <a:pos x="1494" y="1560"/>
                </a:cxn>
                <a:cxn ang="0">
                  <a:pos x="1274" y="1394"/>
                </a:cxn>
                <a:cxn ang="0">
                  <a:pos x="1141" y="1250"/>
                </a:cxn>
                <a:cxn ang="0">
                  <a:pos x="1049" y="1050"/>
                </a:cxn>
                <a:cxn ang="0">
                  <a:pos x="1007" y="873"/>
                </a:cxn>
                <a:cxn ang="0">
                  <a:pos x="1010" y="717"/>
                </a:cxn>
                <a:cxn ang="0">
                  <a:pos x="1060" y="523"/>
                </a:cxn>
                <a:cxn ang="0">
                  <a:pos x="1156" y="351"/>
                </a:cxn>
                <a:cxn ang="0">
                  <a:pos x="1295" y="199"/>
                </a:cxn>
                <a:cxn ang="0">
                  <a:pos x="1422" y="113"/>
                </a:cxn>
                <a:cxn ang="0">
                  <a:pos x="1561" y="61"/>
                </a:cxn>
                <a:cxn ang="0">
                  <a:pos x="1690" y="46"/>
                </a:cxn>
                <a:cxn ang="0">
                  <a:pos x="1899" y="55"/>
                </a:cxn>
                <a:cxn ang="0">
                  <a:pos x="1710" y="16"/>
                </a:cxn>
                <a:cxn ang="0">
                  <a:pos x="1533" y="0"/>
                </a:cxn>
                <a:cxn ang="0">
                  <a:pos x="1378" y="5"/>
                </a:cxn>
                <a:cxn ang="0">
                  <a:pos x="1212" y="28"/>
                </a:cxn>
                <a:cxn ang="0">
                  <a:pos x="1014" y="79"/>
                </a:cxn>
                <a:cxn ang="0">
                  <a:pos x="835" y="155"/>
                </a:cxn>
                <a:cxn ang="0">
                  <a:pos x="657" y="257"/>
                </a:cxn>
                <a:cxn ang="0">
                  <a:pos x="526" y="362"/>
                </a:cxn>
                <a:cxn ang="0">
                  <a:pos x="397" y="484"/>
                </a:cxn>
                <a:cxn ang="0">
                  <a:pos x="294" y="612"/>
                </a:cxn>
                <a:cxn ang="0">
                  <a:pos x="199" y="750"/>
                </a:cxn>
                <a:cxn ang="0">
                  <a:pos x="125" y="902"/>
                </a:cxn>
                <a:cxn ang="0">
                  <a:pos x="64" y="1072"/>
                </a:cxn>
                <a:cxn ang="0">
                  <a:pos x="22" y="1244"/>
                </a:cxn>
                <a:cxn ang="0">
                  <a:pos x="3" y="1427"/>
                </a:cxn>
                <a:cxn ang="0">
                  <a:pos x="3" y="1597"/>
                </a:cxn>
                <a:cxn ang="0">
                  <a:pos x="31" y="1801"/>
                </a:cxn>
                <a:cxn ang="0">
                  <a:pos x="77" y="1978"/>
                </a:cxn>
                <a:cxn ang="0">
                  <a:pos x="142" y="2128"/>
                </a:cxn>
                <a:cxn ang="0">
                  <a:pos x="221" y="2283"/>
                </a:cxn>
                <a:cxn ang="0">
                  <a:pos x="330" y="2433"/>
                </a:cxn>
                <a:cxn ang="0">
                  <a:pos x="441" y="2561"/>
                </a:cxn>
                <a:cxn ang="0">
                  <a:pos x="554" y="2664"/>
                </a:cxn>
                <a:cxn ang="0">
                  <a:pos x="691" y="2762"/>
                </a:cxn>
                <a:cxn ang="0">
                  <a:pos x="807" y="2825"/>
                </a:cxn>
                <a:cxn ang="0">
                  <a:pos x="918" y="2864"/>
                </a:cxn>
                <a:cxn ang="0">
                  <a:pos x="1064" y="2892"/>
                </a:cxn>
                <a:cxn ang="0">
                  <a:pos x="1189" y="2892"/>
                </a:cxn>
                <a:cxn ang="0">
                  <a:pos x="1347" y="2862"/>
                </a:cxn>
                <a:cxn ang="0">
                  <a:pos x="1474" y="2801"/>
                </a:cxn>
                <a:cxn ang="0">
                  <a:pos x="1590" y="2718"/>
                </a:cxn>
                <a:cxn ang="0">
                  <a:pos x="1690" y="2609"/>
                </a:cxn>
                <a:cxn ang="0">
                  <a:pos x="1766" y="2479"/>
                </a:cxn>
                <a:cxn ang="0">
                  <a:pos x="1810" y="2326"/>
                </a:cxn>
                <a:cxn ang="0">
                  <a:pos x="1823" y="2163"/>
                </a:cxn>
                <a:cxn ang="0">
                  <a:pos x="1794" y="1991"/>
                </a:cxn>
                <a:cxn ang="0">
                  <a:pos x="1727" y="1841"/>
                </a:cxn>
                <a:cxn ang="0">
                  <a:pos x="1627" y="1699"/>
                </a:cxn>
              </a:cxnLst>
              <a:rect l="0" t="0" r="r" b="b"/>
              <a:pathLst>
                <a:path w="1899" h="2895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lin ang="2700000" scaled="1"/>
            </a:gradFill>
            <a:ln w="254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Bottom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99FF33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 rot="21562732" flipH="1">
              <a:off x="2238" y="768"/>
              <a:ext cx="930" cy="1163"/>
            </a:xfrm>
            <a:custGeom>
              <a:avLst/>
              <a:gdLst/>
              <a:ahLst/>
              <a:cxnLst>
                <a:cxn ang="0">
                  <a:pos x="405" y="1335"/>
                </a:cxn>
                <a:cxn ang="0">
                  <a:pos x="625" y="1501"/>
                </a:cxn>
                <a:cxn ang="0">
                  <a:pos x="758" y="1645"/>
                </a:cxn>
                <a:cxn ang="0">
                  <a:pos x="850" y="1845"/>
                </a:cxn>
                <a:cxn ang="0">
                  <a:pos x="892" y="2022"/>
                </a:cxn>
                <a:cxn ang="0">
                  <a:pos x="889" y="2178"/>
                </a:cxn>
                <a:cxn ang="0">
                  <a:pos x="839" y="2372"/>
                </a:cxn>
                <a:cxn ang="0">
                  <a:pos x="743" y="2544"/>
                </a:cxn>
                <a:cxn ang="0">
                  <a:pos x="604" y="2696"/>
                </a:cxn>
                <a:cxn ang="0">
                  <a:pos x="477" y="2782"/>
                </a:cxn>
                <a:cxn ang="0">
                  <a:pos x="338" y="2834"/>
                </a:cxn>
                <a:cxn ang="0">
                  <a:pos x="209" y="2849"/>
                </a:cxn>
                <a:cxn ang="0">
                  <a:pos x="0" y="2840"/>
                </a:cxn>
                <a:cxn ang="0">
                  <a:pos x="189" y="2879"/>
                </a:cxn>
                <a:cxn ang="0">
                  <a:pos x="366" y="2895"/>
                </a:cxn>
                <a:cxn ang="0">
                  <a:pos x="521" y="2890"/>
                </a:cxn>
                <a:cxn ang="0">
                  <a:pos x="687" y="2867"/>
                </a:cxn>
                <a:cxn ang="0">
                  <a:pos x="885" y="2816"/>
                </a:cxn>
                <a:cxn ang="0">
                  <a:pos x="1064" y="2740"/>
                </a:cxn>
                <a:cxn ang="0">
                  <a:pos x="1242" y="2638"/>
                </a:cxn>
                <a:cxn ang="0">
                  <a:pos x="1373" y="2533"/>
                </a:cxn>
                <a:cxn ang="0">
                  <a:pos x="1502" y="2411"/>
                </a:cxn>
                <a:cxn ang="0">
                  <a:pos x="1605" y="2283"/>
                </a:cxn>
                <a:cxn ang="0">
                  <a:pos x="1700" y="2145"/>
                </a:cxn>
                <a:cxn ang="0">
                  <a:pos x="1774" y="1993"/>
                </a:cxn>
                <a:cxn ang="0">
                  <a:pos x="1835" y="1823"/>
                </a:cxn>
                <a:cxn ang="0">
                  <a:pos x="1877" y="1651"/>
                </a:cxn>
                <a:cxn ang="0">
                  <a:pos x="1896" y="1468"/>
                </a:cxn>
                <a:cxn ang="0">
                  <a:pos x="1896" y="1298"/>
                </a:cxn>
                <a:cxn ang="0">
                  <a:pos x="1868" y="1094"/>
                </a:cxn>
                <a:cxn ang="0">
                  <a:pos x="1822" y="917"/>
                </a:cxn>
                <a:cxn ang="0">
                  <a:pos x="1757" y="767"/>
                </a:cxn>
                <a:cxn ang="0">
                  <a:pos x="1678" y="612"/>
                </a:cxn>
                <a:cxn ang="0">
                  <a:pos x="1569" y="462"/>
                </a:cxn>
                <a:cxn ang="0">
                  <a:pos x="1458" y="334"/>
                </a:cxn>
                <a:cxn ang="0">
                  <a:pos x="1345" y="231"/>
                </a:cxn>
                <a:cxn ang="0">
                  <a:pos x="1208" y="133"/>
                </a:cxn>
                <a:cxn ang="0">
                  <a:pos x="1092" y="70"/>
                </a:cxn>
                <a:cxn ang="0">
                  <a:pos x="981" y="31"/>
                </a:cxn>
                <a:cxn ang="0">
                  <a:pos x="835" y="3"/>
                </a:cxn>
                <a:cxn ang="0">
                  <a:pos x="710" y="3"/>
                </a:cxn>
                <a:cxn ang="0">
                  <a:pos x="552" y="33"/>
                </a:cxn>
                <a:cxn ang="0">
                  <a:pos x="425" y="94"/>
                </a:cxn>
                <a:cxn ang="0">
                  <a:pos x="309" y="177"/>
                </a:cxn>
                <a:cxn ang="0">
                  <a:pos x="209" y="286"/>
                </a:cxn>
                <a:cxn ang="0">
                  <a:pos x="133" y="416"/>
                </a:cxn>
                <a:cxn ang="0">
                  <a:pos x="89" y="569"/>
                </a:cxn>
                <a:cxn ang="0">
                  <a:pos x="76" y="732"/>
                </a:cxn>
                <a:cxn ang="0">
                  <a:pos x="105" y="904"/>
                </a:cxn>
                <a:cxn ang="0">
                  <a:pos x="172" y="1054"/>
                </a:cxn>
                <a:cxn ang="0">
                  <a:pos x="272" y="1196"/>
                </a:cxn>
              </a:cxnLst>
              <a:rect l="0" t="0" r="r" b="b"/>
              <a:pathLst>
                <a:path w="1899" h="2895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gradFill rotWithShape="0">
              <a:gsLst>
                <a:gs pos="0">
                  <a:srgbClr val="FF66FF"/>
                </a:gs>
                <a:gs pos="100000">
                  <a:schemeClr val="bg1"/>
                </a:gs>
              </a:gsLst>
              <a:lin ang="2700000" scaled="1"/>
            </a:gradFill>
            <a:ln w="25400">
              <a:noFill/>
              <a:prstDash val="solid"/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11640" name="WordArt 24"/>
          <p:cNvSpPr>
            <a:spLocks noChangeArrowheads="1" noChangeShapeType="1" noTextEdit="1"/>
          </p:cNvSpPr>
          <p:nvPr/>
        </p:nvSpPr>
        <p:spPr bwMode="auto">
          <a:xfrm>
            <a:off x="3824287" y="1643063"/>
            <a:ext cx="1585913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430200" prstMaterial="legacyMatte">
              <a:extrusionClr>
                <a:srgbClr val="6600CC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CC99FF"/>
                    </a:gs>
                  </a:gsLst>
                  <a:lin ang="5400000" scaled="1"/>
                </a:gradFill>
                <a:latin typeface="Impact"/>
              </a:rPr>
              <a:t>Dio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chemeClr val="bg1"/>
                  </a:gs>
                  <a:gs pos="100000">
                    <a:srgbClr val="CC99FF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rot="-4480750">
            <a:off x="4571207" y="4039394"/>
            <a:ext cx="1828800" cy="10556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5372100" y="2820988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400">
                <a:solidFill>
                  <a:srgbClr val="003300"/>
                </a:solidFill>
                <a:latin typeface="Impact" pitchFamily="34" charset="0"/>
              </a:rPr>
              <a:t>Cose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>
                <a:solidFill>
                  <a:srgbClr val="003300"/>
                </a:solidFill>
                <a:latin typeface="Impact" pitchFamily="34" charset="0"/>
              </a:rPr>
              <a:t>della</a:t>
            </a:r>
          </a:p>
          <a:p>
            <a:pPr algn="ctr" eaLnBrk="0" hangingPunct="0">
              <a:lnSpc>
                <a:spcPct val="75000"/>
              </a:lnSpc>
              <a:spcAft>
                <a:spcPct val="60000"/>
              </a:spcAft>
            </a:pPr>
            <a:r>
              <a:rPr lang="en-US" sz="3200">
                <a:solidFill>
                  <a:srgbClr val="003300"/>
                </a:solidFill>
                <a:latin typeface="Impact" pitchFamily="34" charset="0"/>
              </a:rPr>
              <a:t>Creazione</a:t>
            </a:r>
            <a:endParaRPr lang="en-US" sz="3200">
              <a:solidFill>
                <a:srgbClr val="003300"/>
              </a:solidFill>
            </a:endParaRPr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rot="16169198" flipV="1">
            <a:off x="2914650" y="3848100"/>
            <a:ext cx="1543050" cy="154305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1771650" y="2820988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Vera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600">
                <a:solidFill>
                  <a:srgbClr val="660066"/>
                </a:solidFill>
                <a:latin typeface="Impact" pitchFamily="34" charset="0"/>
              </a:rPr>
              <a:t>Persona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3570288" y="4492625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80000"/>
              </a:lnSpc>
            </a:pPr>
            <a:endParaRPr lang="en-US" sz="1400">
              <a:solidFill>
                <a:srgbClr val="000099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Dominio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del Vero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3100">
                <a:solidFill>
                  <a:srgbClr val="000099"/>
                </a:solidFill>
                <a:latin typeface="Impact" pitchFamily="34" charset="0"/>
              </a:rPr>
              <a:t>Amore</a:t>
            </a:r>
            <a:endParaRPr lang="en-US" sz="4400">
              <a:solidFill>
                <a:srgbClr val="000099"/>
              </a:solidFill>
              <a:latin typeface="Arial Black" pitchFamily="34" charset="0"/>
            </a:endParaRPr>
          </a:p>
        </p:txBody>
      </p:sp>
      <p:grpSp>
        <p:nvGrpSpPr>
          <p:cNvPr id="111634" name="Group 18"/>
          <p:cNvGrpSpPr>
            <a:grpSpLocks/>
          </p:cNvGrpSpPr>
          <p:nvPr/>
        </p:nvGrpSpPr>
        <p:grpSpPr bwMode="auto">
          <a:xfrm>
            <a:off x="457200" y="304800"/>
            <a:ext cx="8458200" cy="1143000"/>
            <a:chOff x="288" y="240"/>
            <a:chExt cx="5328" cy="720"/>
          </a:xfrm>
        </p:grpSpPr>
        <p:sp>
          <p:nvSpPr>
            <p:cNvPr id="11163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504" y="240"/>
              <a:ext cx="2112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Dominio</a:t>
              </a:r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 del</a:t>
              </a:r>
            </a:p>
            <a:p>
              <a:pPr algn="ctr"/>
              <a:r>
                <a:rPr lang="en-US" sz="3600" b="1" kern="10" dirty="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Vero Amore</a:t>
              </a:r>
            </a:p>
          </p:txBody>
        </p:sp>
        <p:sp>
          <p:nvSpPr>
            <p:cNvPr id="11163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88" y="240"/>
              <a:ext cx="1920" cy="7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Terzo</a:t>
              </a:r>
            </a:p>
            <a:p>
              <a:pPr algn="dist"/>
              <a:r>
                <a:rPr lang="en-US" sz="3600" b="1" kern="10">
                  <a:ln w="28575">
                    <a:solidFill>
                      <a:srgbClr val="0000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CC00"/>
                      </a:gs>
                      <a:gs pos="50000">
                        <a:srgbClr val="FFFF00"/>
                      </a:gs>
                      <a:gs pos="100000">
                        <a:srgbClr val="FFCC00"/>
                      </a:gs>
                    </a:gsLst>
                    <a:lin ang="2700000" scaled="1"/>
                  </a:gradFill>
                  <a:effectLst>
                    <a:prstShdw prst="shdw13" dist="53882" dir="13500000">
                      <a:srgbClr val="6600CC"/>
                    </a:prstShdw>
                  </a:effectLst>
                  <a:latin typeface="Impact"/>
                </a:rPr>
                <a:t>Scopo</a:t>
              </a:r>
            </a:p>
          </p:txBody>
        </p:sp>
      </p:grpSp>
      <p:sp>
        <p:nvSpPr>
          <p:cNvPr id="111641" name="AutoShape 25"/>
          <p:cNvSpPr>
            <a:spLocks noChangeArrowheads="1"/>
          </p:cNvSpPr>
          <p:nvPr/>
        </p:nvSpPr>
        <p:spPr bwMode="auto">
          <a:xfrm rot="-16200000">
            <a:off x="4332288" y="31940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 rot="-16200000">
            <a:off x="4313238" y="31940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 rot="-16200000">
            <a:off x="4313238" y="31940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4" name="AutoShape 28"/>
          <p:cNvSpPr>
            <a:spLocks noChangeArrowheads="1"/>
          </p:cNvSpPr>
          <p:nvPr/>
        </p:nvSpPr>
        <p:spPr bwMode="auto">
          <a:xfrm rot="-5400000">
            <a:off x="4427538" y="26225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AutoShape 29"/>
          <p:cNvSpPr>
            <a:spLocks noChangeArrowheads="1"/>
          </p:cNvSpPr>
          <p:nvPr/>
        </p:nvSpPr>
        <p:spPr bwMode="auto">
          <a:xfrm rot="-5400000">
            <a:off x="4389438" y="26225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6" name="AutoShape 30"/>
          <p:cNvSpPr>
            <a:spLocks noChangeArrowheads="1"/>
          </p:cNvSpPr>
          <p:nvPr/>
        </p:nvSpPr>
        <p:spPr bwMode="auto">
          <a:xfrm>
            <a:off x="4646613" y="295592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7" name="AutoShape 31"/>
          <p:cNvSpPr>
            <a:spLocks noChangeArrowheads="1"/>
          </p:cNvSpPr>
          <p:nvPr/>
        </p:nvSpPr>
        <p:spPr bwMode="auto">
          <a:xfrm>
            <a:off x="4646613" y="2936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AutoShape 32"/>
          <p:cNvSpPr>
            <a:spLocks noChangeArrowheads="1"/>
          </p:cNvSpPr>
          <p:nvPr/>
        </p:nvSpPr>
        <p:spPr bwMode="auto">
          <a:xfrm rot="-10800000">
            <a:off x="4094163" y="2822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AutoShape 33"/>
          <p:cNvSpPr>
            <a:spLocks noChangeArrowheads="1"/>
          </p:cNvSpPr>
          <p:nvPr/>
        </p:nvSpPr>
        <p:spPr bwMode="auto">
          <a:xfrm rot="-10800000">
            <a:off x="4094163" y="2822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AutoShape 34"/>
          <p:cNvSpPr>
            <a:spLocks noChangeArrowheads="1"/>
          </p:cNvSpPr>
          <p:nvPr/>
        </p:nvSpPr>
        <p:spPr bwMode="auto">
          <a:xfrm rot="-5400000">
            <a:off x="4389438" y="2622550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1" name="AutoShape 35"/>
          <p:cNvSpPr>
            <a:spLocks noChangeArrowheads="1"/>
          </p:cNvSpPr>
          <p:nvPr/>
        </p:nvSpPr>
        <p:spPr bwMode="auto">
          <a:xfrm>
            <a:off x="4646613" y="29368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2" name="AutoShape 36"/>
          <p:cNvSpPr>
            <a:spLocks noChangeArrowheads="1"/>
          </p:cNvSpPr>
          <p:nvPr/>
        </p:nvSpPr>
        <p:spPr bwMode="auto">
          <a:xfrm rot="-10800000">
            <a:off x="4075113" y="2822575"/>
            <a:ext cx="381000" cy="1695450"/>
          </a:xfrm>
          <a:prstGeom prst="curvedLeftArrow">
            <a:avLst>
              <a:gd name="adj1" fmla="val 89000"/>
              <a:gd name="adj2" fmla="val 178000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100000">
                <a:srgbClr val="99FF66"/>
              </a:gs>
            </a:gsLst>
            <a:lin ang="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53" name="WordArt 37"/>
          <p:cNvSpPr>
            <a:spLocks noChangeArrowheads="1" noChangeShapeType="1" noTextEdit="1"/>
          </p:cNvSpPr>
          <p:nvPr/>
        </p:nvSpPr>
        <p:spPr bwMode="auto">
          <a:xfrm>
            <a:off x="2286000" y="1981200"/>
            <a:ext cx="4267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Vero</a:t>
            </a:r>
          </a:p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Amore</a:t>
            </a:r>
          </a:p>
        </p:txBody>
      </p:sp>
    </p:spTree>
  </p:cSld>
  <p:clrMapOvr>
    <a:masterClrMapping/>
  </p:clrMapOvr>
  <p:transition spd="slow" advClick="0" advTm="2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8" grpId="0" animBg="1"/>
      <p:bldP spid="111640" grpId="0"/>
      <p:bldP spid="111629" grpId="0" animBg="1"/>
      <p:bldP spid="111630" grpId="0" animBg="1" autoUpdateAnimBg="0"/>
      <p:bldP spid="111631" grpId="0" animBg="1"/>
      <p:bldP spid="111632" grpId="0" animBg="1" autoUpdateAnimBg="0"/>
      <p:bldP spid="111633" grpId="0" animBg="1" autoUpdateAnimBg="0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  <p:bldP spid="111652" grpId="0" animBg="1"/>
      <p:bldP spid="11165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476250" y="212725"/>
            <a:ext cx="821055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Lo Scopo della Nostra Vita</a:t>
            </a:r>
            <a:endParaRPr lang="en-US" sz="36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4038600" cy="49196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</a:pPr>
            <a:r>
              <a:rPr lang="en-US" sz="60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Viviamo</a:t>
            </a: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per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portare</a:t>
            </a: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gioia</a:t>
            </a: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a </a:t>
            </a: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Dio</a:t>
            </a: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attraverso</a:t>
            </a:r>
            <a:endParaRPr lang="en-US" sz="5600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dist="25400" dir="1200000" algn="ctr" rotWithShape="0">
                  <a:schemeClr val="bg1"/>
                </a:outerShdw>
              </a:effectLst>
              <a:latin typeface="Impact" pitchFamily="34" charset="0"/>
            </a:endParaRPr>
          </a:p>
          <a:p>
            <a:pPr algn="r" eaLnBrk="0" hangingPunct="0">
              <a:lnSpc>
                <a:spcPct val="80000"/>
              </a:lnSpc>
            </a:pP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la nostra</a:t>
            </a:r>
          </a:p>
          <a:p>
            <a:pPr algn="r" eaLnBrk="0" hangingPunct="0">
              <a:lnSpc>
                <a:spcPct val="80000"/>
              </a:lnSpc>
            </a:pP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relazione</a:t>
            </a: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</a:t>
            </a:r>
            <a:r>
              <a:rPr lang="en-US" sz="5600" dirty="0" err="1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di</a:t>
            </a:r>
            <a:r>
              <a:rPr lang="en-US" sz="56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dist="25400" dir="1200000" algn="ctr" rotWithShape="0">
                    <a:schemeClr val="bg1"/>
                  </a:outerShdw>
                </a:effectLst>
                <a:latin typeface="Impact" pitchFamily="34" charset="0"/>
              </a:rPr>
              <a:t> Vero Amore</a:t>
            </a:r>
          </a:p>
        </p:txBody>
      </p:sp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4343400" y="1752600"/>
            <a:ext cx="4250406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con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Dio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12645" name="WordArt 5"/>
          <p:cNvSpPr>
            <a:spLocks noChangeArrowheads="1" noChangeShapeType="1" noTextEdit="1"/>
          </p:cNvSpPr>
          <p:nvPr/>
        </p:nvSpPr>
        <p:spPr bwMode="auto">
          <a:xfrm>
            <a:off x="4343400" y="3409950"/>
            <a:ext cx="4267200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con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gli</a:t>
            </a:r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</a:t>
            </a:r>
            <a:r>
              <a:rPr lang="en-US" sz="3600" b="1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altri</a:t>
            </a:r>
            <a:endParaRPr lang="en-US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4343401" y="4876800"/>
            <a:ext cx="4267200" cy="1409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con </a:t>
            </a:r>
            <a:r>
              <a:rPr lang="en-US" sz="3600" kern="10" dirty="0" err="1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l'universo</a:t>
            </a:r>
            <a:endParaRPr lang="en-US" sz="3600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/>
      <p:bldP spid="112645" grpId="0"/>
      <p:bldP spid="11264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00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328025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Qual è la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Natura della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nostra Esistenza</a:t>
            </a:r>
          </a:p>
          <a:p>
            <a:pPr algn="ctr"/>
            <a:r>
              <a:rPr lang="it-IT" sz="3600" b="1" kern="10" dirty="0">
                <a:ln w="5715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53882" dir="13500000">
                    <a:srgbClr val="0000FF"/>
                  </a:prstShdw>
                </a:effectLst>
                <a:latin typeface="Impact"/>
              </a:rPr>
              <a:t>dopo la Morte?</a:t>
            </a:r>
            <a:endParaRPr lang="en-US" sz="3600" b="1" kern="10" dirty="0">
              <a:ln w="57150">
                <a:solidFill>
                  <a:srgbClr val="0000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prstShdw prst="shdw13" dist="53882" dir="13500000">
                  <a:srgbClr val="0000FF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wish cemetery in Worms-Germany_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4690" name="WordArt 2"/>
          <p:cNvSpPr>
            <a:spLocks noChangeArrowheads="1" noChangeShapeType="1" noTextEdit="1"/>
          </p:cNvSpPr>
          <p:nvPr/>
        </p:nvSpPr>
        <p:spPr bwMode="auto">
          <a:xfrm>
            <a:off x="544513" y="838200"/>
            <a:ext cx="8115300" cy="1638300"/>
          </a:xfrm>
          <a:prstGeom prst="rect">
            <a:avLst/>
          </a:prstGeom>
          <a:effectLst>
            <a:outerShdw blurRad="228600" dist="101600" dir="12600000" algn="ctr" rotWithShape="0">
              <a:schemeClr val="bg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762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FF00"/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MORTE !</a:t>
            </a:r>
            <a:endParaRPr lang="en-US" sz="3600" b="1" kern="10" dirty="0">
              <a:ln w="762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FF00"/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mpact"/>
            </a:endParaRPr>
          </a:p>
        </p:txBody>
      </p:sp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533400" y="3143250"/>
            <a:ext cx="8153400" cy="2952750"/>
          </a:xfrm>
          <a:prstGeom prst="rect">
            <a:avLst/>
          </a:prstGeom>
          <a:effectLst>
            <a:outerShdw blurRad="152400" dist="63500" dir="13800000" algn="ctr" rotWithShape="0">
              <a:schemeClr val="bg1"/>
            </a:out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Fine </a:t>
            </a:r>
            <a:r>
              <a:rPr lang="en-US" sz="3600" kern="1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o </a:t>
            </a:r>
            <a:r>
              <a:rPr lang="en-US" sz="3600" kern="10" smtClean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prstShdw prst="shdw13" dist="114300" dir="18720000">
                    <a:schemeClr val="tx1">
                      <a:alpha val="81000"/>
                    </a:schemeClr>
                  </a:prstShdw>
                </a:effectLst>
                <a:latin typeface="Arial Black" pitchFamily="34" charset="0"/>
              </a:rPr>
              <a:t>Inizio ?</a:t>
            </a:r>
            <a:endParaRPr 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prstShdw prst="shdw13" dist="53882" dir="13500000">
                  <a:srgbClr val="6600CC"/>
                </a:prst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1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603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28600" y="2200275"/>
            <a:ext cx="1981200" cy="183197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endParaRPr lang="en-US" sz="1600">
              <a:solidFill>
                <a:srgbClr val="99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Causa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4800">
                <a:solidFill>
                  <a:srgbClr val="6600CC"/>
                </a:solidFill>
                <a:latin typeface="Impact" pitchFamily="34" charset="0"/>
              </a:rPr>
              <a:t>Prima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228600" y="4718050"/>
            <a:ext cx="1981200" cy="1831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1000">
              <a:solidFill>
                <a:srgbClr val="0000FF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Uni -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5400">
                <a:solidFill>
                  <a:srgbClr val="0000CC"/>
                </a:solidFill>
                <a:latin typeface="Impact" pitchFamily="34" charset="0"/>
              </a:rPr>
              <a:t>verso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066800" y="418465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6400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53882" dir="2700000" algn="ctr" rotWithShape="0">
              <a:srgbClr val="6600CC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Rivelata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nella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800" dirty="0" err="1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Creazione</a:t>
            </a:r>
            <a:r>
              <a:rPr lang="en-US" sz="4800" dirty="0">
                <a:ln w="19050">
                  <a:solidFill>
                    <a:srgbClr val="3B0076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</a:t>
            </a:r>
          </a:p>
        </p:txBody>
      </p:sp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Natura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della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</a:t>
            </a:r>
            <a:r>
              <a:rPr lang="en-US" sz="3600" b="1" kern="10" dirty="0" err="1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Causa</a:t>
            </a:r>
            <a:r>
              <a:rPr lang="en-US" sz="3600" b="1" kern="10" dirty="0">
                <a:ln w="19050">
                  <a:solidFill>
                    <a:srgbClr val="3B007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prstShdw prst="shdw13" dist="53882" dir="13500000">
                    <a:srgbClr val="6600CC"/>
                  </a:prstShdw>
                </a:effectLst>
                <a:latin typeface="Impact"/>
              </a:rPr>
              <a:t> Prima</a:t>
            </a: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305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Federazione delle Famiglie per</a:t>
            </a:r>
          </a:p>
          <a:p>
            <a:pPr algn="ctr"/>
            <a:r>
              <a:rPr lang="it-IT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l'Unità e la Pace nel Mondo</a:t>
            </a:r>
            <a:endParaRPr lang="en-US" sz="2000" kern="10" dirty="0">
              <a:ln w="381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6600CC"/>
                </a:outerShdw>
              </a:effectLst>
              <a:latin typeface="Impact"/>
            </a:endParaRPr>
          </a:p>
        </p:txBody>
      </p:sp>
      <p:pic>
        <p:nvPicPr>
          <p:cNvPr id="115715" name="Picture 3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609600"/>
            <a:ext cx="3505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371600" y="2082225"/>
            <a:ext cx="638175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Per maggiori informazioni visita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998214"/>
            <a:ext cx="8001000" cy="7355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www.unificazione.it</a:t>
            </a:r>
            <a:endParaRPr lang="en-US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500" y="3912614"/>
            <a:ext cx="8001000" cy="7355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  <a:endParaRPr lang="en-US" sz="4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1868269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29497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FFCC"/>
                </a:solidFill>
                <a:latin typeface="Arial" charset="0"/>
              </a:rPr>
              <a:t>ciacciarelli@gmail.com</a:t>
            </a:r>
            <a:endParaRPr lang="en-US" sz="40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4016514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000" b="1" dirty="0">
              <a:solidFill>
                <a:srgbClr val="FFFFC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2539425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Presentazione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di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diapositive</a:t>
            </a:r>
            <a:r>
              <a:rPr lang="en-US" sz="3200" dirty="0">
                <a:solidFill>
                  <a:schemeClr val="bg1"/>
                </a:solidFill>
                <a:latin typeface="Eurostile" pitchFamily="34" charset="0"/>
              </a:rPr>
              <a:t> create </a:t>
            </a:r>
            <a:r>
              <a:rPr lang="en-US" sz="3200" dirty="0" err="1">
                <a:solidFill>
                  <a:schemeClr val="bg1"/>
                </a:solidFill>
                <a:latin typeface="Eurostile" pitchFamily="34" charset="0"/>
              </a:rPr>
              <a:t>da</a:t>
            </a:r>
            <a:endParaRPr lang="en-US" sz="32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559314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rgbClr val="FFFFCC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rgbClr val="FFFFCC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rgbClr val="FFFFCC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rgbClr val="FFFFC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1377</Words>
  <Application>Microsoft PowerPoint</Application>
  <PresentationFormat>On-screen Show (4:3)</PresentationFormat>
  <Paragraphs>774</Paragraphs>
  <Slides>95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6" baseType="lpstr">
      <vt:lpstr>Arial</vt:lpstr>
      <vt:lpstr>Arial Black</vt:lpstr>
      <vt:lpstr>Impact</vt:lpstr>
      <vt:lpstr>Times New Roman</vt:lpstr>
      <vt:lpstr>Haettenschweiler</vt:lpstr>
      <vt:lpstr>Tahoma</vt:lpstr>
      <vt:lpstr>Copperplate Gothic Light</vt:lpstr>
      <vt:lpstr>Eurostile</vt:lpstr>
      <vt:lpstr>Arial Rounded MT Bold</vt:lpstr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239</cp:revision>
  <dcterms:created xsi:type="dcterms:W3CDTF">2003-01-27T07:53:00Z</dcterms:created>
  <dcterms:modified xsi:type="dcterms:W3CDTF">2009-01-31T18:48:27Z</dcterms:modified>
</cp:coreProperties>
</file>