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6"/>
  </p:notesMasterIdLst>
  <p:sldIdLst>
    <p:sldId id="312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9" r:id="rId49"/>
    <p:sldId id="310" r:id="rId50"/>
    <p:sldId id="313" r:id="rId51"/>
    <p:sldId id="314" r:id="rId52"/>
    <p:sldId id="316" r:id="rId53"/>
    <p:sldId id="320" r:id="rId54"/>
    <p:sldId id="325" r:id="rId55"/>
  </p:sldIdLst>
  <p:sldSz cx="9144000" cy="6858000" type="screen4x3"/>
  <p:notesSz cx="6858000" cy="9144000"/>
  <p:embeddedFontLst>
    <p:embeddedFont>
      <p:font typeface="Arial Black" pitchFamily="34" charset="0"/>
      <p:bold r:id="rId57"/>
    </p:embeddedFont>
    <p:embeddedFont>
      <p:font typeface="Comic Sans MS" pitchFamily="66" charset="0"/>
      <p:regular r:id="rId58"/>
      <p:bold r:id="rId59"/>
    </p:embeddedFont>
    <p:embeddedFont>
      <p:font typeface="Impact" pitchFamily="34" charset="0"/>
      <p:regular r:id="rId60"/>
    </p:embeddedFont>
    <p:embeddedFont>
      <p:font typeface="Haettenschweiler" pitchFamily="34" charset="0"/>
      <p:regular r:id="rId61"/>
    </p:embeddedFont>
    <p:embeddedFont>
      <p:font typeface="Arial Rounded MT Bold" pitchFamily="34" charset="0"/>
      <p:regular r:id="rId62"/>
    </p:embeddedFont>
    <p:embeddedFont>
      <p:font typeface="Eurostile" pitchFamily="34" charset="0"/>
      <p:regular r:id="rId63"/>
      <p:bold r:id="rId6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026"/>
    <a:srgbClr val="9966FF"/>
    <a:srgbClr val="000099"/>
    <a:srgbClr val="0000CC"/>
    <a:srgbClr val="6600CC"/>
    <a:srgbClr val="333399"/>
    <a:srgbClr val="FFFF00"/>
    <a:srgbClr val="B871FF"/>
    <a:srgbClr val="B265FF"/>
    <a:srgbClr val="A34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13" autoAdjust="0"/>
    <p:restoredTop sz="94620" autoAdjust="0"/>
  </p:normalViewPr>
  <p:slideViewPr>
    <p:cSldViewPr showGuides="1">
      <p:cViewPr>
        <p:scale>
          <a:sx n="84" d="100"/>
          <a:sy n="84" d="100"/>
        </p:scale>
        <p:origin x="-750" y="-462"/>
      </p:cViewPr>
      <p:guideLst>
        <p:guide orient="horz" pos="41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1A2068-4C83-4C6E-86CA-EA0F870524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57440-CD15-4AED-A398-ED382CC06FB1}" type="slidenum">
              <a:rPr lang="en-US"/>
              <a:pPr/>
              <a:t>1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15C6C-30A3-44CE-897E-A6BAB330050A}" type="slidenum">
              <a:rPr lang="en-US"/>
              <a:pPr/>
              <a:t>10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8C360-106A-4021-A8DC-5CB50CCF4381}" type="slidenum">
              <a:rPr lang="en-US"/>
              <a:pPr/>
              <a:t>11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36233-3B26-427F-BDEE-09E924F0A88D}" type="slidenum">
              <a:rPr lang="en-US"/>
              <a:pPr/>
              <a:t>12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9C604-D6F1-449A-A6FC-800C53138079}" type="slidenum">
              <a:rPr lang="en-US"/>
              <a:pPr/>
              <a:t>13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538BC-0389-4E9C-858F-F675CBEAFE96}" type="slidenum">
              <a:rPr lang="en-US"/>
              <a:pPr/>
              <a:t>14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2364E-2F19-4CED-904E-21CB74A2E92F}" type="slidenum">
              <a:rPr lang="en-US"/>
              <a:pPr/>
              <a:t>15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8659B-0642-4C01-8504-5CC867D1B2A7}" type="slidenum">
              <a:rPr lang="en-US"/>
              <a:pPr/>
              <a:t>16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0E1CB-5B1D-467C-AEE6-3BBD043E2E2F}" type="slidenum">
              <a:rPr lang="en-US"/>
              <a:pPr/>
              <a:t>17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09C8F-D714-4239-BF3C-D96C63BB8F1E}" type="slidenum">
              <a:rPr lang="en-US"/>
              <a:pPr/>
              <a:t>18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18C11-C9C3-45C8-B0E4-981CCDFB3460}" type="slidenum">
              <a:rPr lang="en-US"/>
              <a:pPr/>
              <a:t>19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08E01-85F3-446D-9441-8B47D7998606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E46E8-0656-45B3-ACDD-E570EA95342A}" type="slidenum">
              <a:rPr lang="en-US"/>
              <a:pPr/>
              <a:t>20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29F66-CAB0-4932-906B-52A8F7BD75E1}" type="slidenum">
              <a:rPr lang="en-US"/>
              <a:pPr/>
              <a:t>21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8B9D6-01C6-4EA4-A1CD-3399CA9BCF7B}" type="slidenum">
              <a:rPr lang="en-US"/>
              <a:pPr/>
              <a:t>22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DD33B-5D98-4A25-9D43-9E9E02F7777C}" type="slidenum">
              <a:rPr lang="en-US"/>
              <a:pPr/>
              <a:t>23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43F11-EE79-4DBE-AEC0-8A45044C2CB2}" type="slidenum">
              <a:rPr lang="en-US"/>
              <a:pPr/>
              <a:t>24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4E71D-4A94-480B-996F-B43B7A2FA765}" type="slidenum">
              <a:rPr lang="en-US"/>
              <a:pPr/>
              <a:t>25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745C9-BFFD-44A6-9CB6-4DED882F9CD3}" type="slidenum">
              <a:rPr lang="en-US"/>
              <a:pPr/>
              <a:t>26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24E71-58EA-481D-86DE-34275140D1C7}" type="slidenum">
              <a:rPr lang="en-US"/>
              <a:pPr/>
              <a:t>27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EA07B-8D32-4464-84D0-EB7E0452D1EE}" type="slidenum">
              <a:rPr lang="en-US"/>
              <a:pPr/>
              <a:t>28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4336F-5F25-4684-A12C-91FC88659698}" type="slidenum">
              <a:rPr lang="en-US"/>
              <a:pPr/>
              <a:t>29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DA3F7-B241-4463-B659-EE1245896FAE}" type="slidenum">
              <a:rPr lang="en-US"/>
              <a:pPr/>
              <a:t>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21622-5698-42C0-A113-E69781E7B4E8}" type="slidenum">
              <a:rPr lang="en-US"/>
              <a:pPr/>
              <a:t>30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33C6C-2E88-4126-A603-30CAD0E5E0FD}" type="slidenum">
              <a:rPr lang="en-US"/>
              <a:pPr/>
              <a:t>31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72411-319A-49AA-9B00-9B1532AE5C79}" type="slidenum">
              <a:rPr lang="en-US"/>
              <a:pPr/>
              <a:t>32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4329-4FE7-4910-BF9D-F739201CDBD9}" type="slidenum">
              <a:rPr lang="en-US"/>
              <a:pPr/>
              <a:t>33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88815-BE59-4C3B-9F81-614432851B0A}" type="slidenum">
              <a:rPr lang="en-US"/>
              <a:pPr/>
              <a:t>34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5767F-BEA9-45B5-A6DD-AB95F886FEDE}" type="slidenum">
              <a:rPr lang="en-US"/>
              <a:pPr/>
              <a:t>35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8D216-8B9B-4EA0-B070-22B6FA6C2894}" type="slidenum">
              <a:rPr lang="en-US"/>
              <a:pPr/>
              <a:t>36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BD97F-BBD3-4B40-B3FD-1785EBB48C03}" type="slidenum">
              <a:rPr lang="en-US"/>
              <a:pPr/>
              <a:t>37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FA7FE-9D09-4279-B38F-62E5F111EB0D}" type="slidenum">
              <a:rPr lang="en-US"/>
              <a:pPr/>
              <a:t>38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708DD-C8B6-4774-8EF6-E773FC77FCE0}" type="slidenum">
              <a:rPr lang="en-US"/>
              <a:pPr/>
              <a:t>39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553B0-C2BD-49E3-A729-B06D9E33302B}" type="slidenum">
              <a:rPr lang="en-US"/>
              <a:pPr/>
              <a:t>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42B53-4D1E-4BEE-9757-5B18D94F6473}" type="slidenum">
              <a:rPr lang="en-US"/>
              <a:pPr/>
              <a:t>40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E8F4F-5949-40A8-BB7B-B5C72B6C02EA}" type="slidenum">
              <a:rPr lang="en-US"/>
              <a:pPr/>
              <a:t>41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310F9-38F0-4AC8-832D-F7121935C6D8}" type="slidenum">
              <a:rPr lang="en-US"/>
              <a:pPr/>
              <a:t>42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A31C3-4AC0-47D3-9512-FAC1B1342684}" type="slidenum">
              <a:rPr lang="en-US"/>
              <a:pPr/>
              <a:t>43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90E5C-89E1-4E57-AA12-A87FFE7EADD5}" type="slidenum">
              <a:rPr lang="en-US"/>
              <a:pPr/>
              <a:t>44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BFB88-3B45-4587-955F-FE0BF5513657}" type="slidenum">
              <a:rPr lang="en-US"/>
              <a:pPr/>
              <a:t>45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F8493-D05B-4922-905E-2C479CCB0636}" type="slidenum">
              <a:rPr lang="en-US"/>
              <a:pPr/>
              <a:t>46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8C121-95B6-4F42-8DB9-51F55B2B8FC5}" type="slidenum">
              <a:rPr lang="en-US"/>
              <a:pPr/>
              <a:t>47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3BFFE-B105-419E-B853-4BAD76F089D5}" type="slidenum">
              <a:rPr lang="en-US"/>
              <a:pPr/>
              <a:t>48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E89B7-B207-4BF5-92FE-578AEB042130}" type="slidenum">
              <a:rPr lang="en-US"/>
              <a:pPr/>
              <a:t>49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B4024-343F-48E8-92CE-431B87D00E4D}" type="slidenum">
              <a:rPr lang="en-US"/>
              <a:pPr/>
              <a:t>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50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51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52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122FC-094C-488D-A61D-4E913C905DD0}" type="slidenum">
              <a:rPr lang="en-US"/>
              <a:pPr/>
              <a:t>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D72BC-6125-40BA-A4FE-E35CB1C9775B}" type="slidenum">
              <a:rPr lang="en-US"/>
              <a:pPr/>
              <a:t>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95089-2127-49A6-9BF9-BFDAD3856884}" type="slidenum">
              <a:rPr lang="en-US"/>
              <a:pPr/>
              <a:t>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77887-D845-449D-A832-FDDB68456557}" type="slidenum">
              <a:rPr lang="en-US"/>
              <a:pPr/>
              <a:t>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829BD-C14B-4734-8820-7093DCFD5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938A-E88F-4914-87A7-504150DAD8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A4F25-FE37-4F9A-AF19-27F2F007F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06ED3-B96E-43DF-A29E-C341CE2D4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84D21-2F48-4911-A18A-32F449C497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05B75-F6EE-4F34-931E-BDCF86D0F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32E5E-414E-43A9-8752-540E41639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D36E-1361-4D5C-AEFC-0121C38D8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06B0E-D20D-464E-B572-E7F64A32E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92D88-F5E9-447C-8BE7-6D7D5D1B4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1DD8D-145A-49C7-BF42-68DA827D2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83BB60-5CE7-494D-A8E6-588D002DB9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D00D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11175" y="4146550"/>
            <a:ext cx="2613025" cy="12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dist="38100" dir="1800000" algn="tl">
                    <a:schemeClr val="bg1"/>
                  </a:outerShdw>
                </a:effectLst>
                <a:latin typeface="Arial Black" pitchFamily="34" charset="0"/>
              </a:rPr>
              <a:t>Corpo Fisico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860550"/>
            <a:ext cx="2286000" cy="12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dist="38100" dir="1800000" algn="tl">
                    <a:schemeClr val="bg1"/>
                  </a:outerShdw>
                </a:effectLst>
                <a:latin typeface="Arial Black" pitchFamily="34" charset="0"/>
              </a:rPr>
              <a:t>Mente</a:t>
            </a: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dist="38100" dir="1800000" algn="tl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dist="38100" dir="1800000" algn="tl">
                    <a:schemeClr val="bg1"/>
                  </a:outerShdw>
                </a:effectLst>
                <a:latin typeface="Arial Black" pitchFamily="34" charset="0"/>
              </a:rPr>
              <a:t>Fisica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  <a:effectLst>
                <a:outerShdw dist="38100" dir="1800000" algn="tl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Fisico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72000" y="2422525"/>
            <a:ext cx="441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Sopravvivenza fisica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15000" y="5105400"/>
            <a:ext cx="3276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Coordina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le funzioni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del corpo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400800" y="3490913"/>
            <a:ext cx="25908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Desideri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fisici e Istinto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724400" y="1355725"/>
            <a:ext cx="4267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Collegata con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il cervello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71800" y="1143000"/>
            <a:ext cx="1919792" cy="5562600"/>
            <a:chOff x="1954212" y="1289050"/>
            <a:chExt cx="1843088" cy="5340350"/>
          </a:xfrm>
        </p:grpSpPr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5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6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3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4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tnlak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916738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11175" y="4146550"/>
            <a:ext cx="2613025" cy="12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Corpo Fisico</a:t>
            </a:r>
            <a:endParaRPr lang="en-US" sz="4800">
              <a:ln w="3175">
                <a:solidFill>
                  <a:schemeClr val="tx1"/>
                </a:solidFill>
              </a:ln>
              <a:solidFill>
                <a:srgbClr val="CCFFFF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5800" y="1860550"/>
            <a:ext cx="2286000" cy="12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Mente Fisica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Fisico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4876800" y="304800"/>
            <a:ext cx="3962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AC8B00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Mondo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Arial Black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Visibile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Arial Black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71800" y="1143000"/>
            <a:ext cx="1919792" cy="5562600"/>
            <a:chOff x="1954212" y="1289050"/>
            <a:chExt cx="1843088" cy="5340350"/>
          </a:xfrm>
        </p:grpSpPr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3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4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54" descr="Woman Business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1" name="Picture 52" descr="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2" name="Picture 53" descr="Woman casual_ori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tnlak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916738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1175" y="4146550"/>
            <a:ext cx="2613025" cy="12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Corpo Fisico</a:t>
            </a:r>
            <a:endParaRPr lang="en-US" sz="4800">
              <a:ln w="3175">
                <a:solidFill>
                  <a:schemeClr val="tx1"/>
                </a:solidFill>
              </a:ln>
              <a:solidFill>
                <a:srgbClr val="CCFFFF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5800" y="1860550"/>
            <a:ext cx="2286000" cy="12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Mente Fisica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Fisico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4876800" y="304800"/>
            <a:ext cx="3962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887400" prstMaterial="legacyMatte">
              <a:extrusionClr>
                <a:srgbClr val="AC8B00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Mondo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Arial Black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Visibile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Arial Black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71800" y="1143000"/>
            <a:ext cx="1919792" cy="5562600"/>
            <a:chOff x="1954212" y="1289050"/>
            <a:chExt cx="1843088" cy="5340350"/>
          </a:xfrm>
        </p:grpSpPr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3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4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54" descr="Woman Business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1" name="Picture 52" descr="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2" name="Picture 53" descr="Woman casual_ori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 advTm="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tnlak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916738"/>
          </a:xfrm>
          <a:prstGeom prst="rect">
            <a:avLst/>
          </a:prstGeom>
          <a:noFill/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Fisico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55600" y="3016250"/>
            <a:ext cx="26924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540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Sensi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540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Fisici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 rot="-757852">
            <a:off x="6400800" y="5253038"/>
            <a:ext cx="1677988" cy="13001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007A77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FF"/>
                    </a:gs>
                    <a:gs pos="100000">
                      <a:srgbClr val="FFFF00"/>
                    </a:gs>
                  </a:gsLst>
                  <a:lin ang="6157852" scaled="1"/>
                </a:gradFill>
                <a:latin typeface="Impact"/>
              </a:rPr>
              <a:t>vista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 rot="-693650">
            <a:off x="5181600" y="4006850"/>
            <a:ext cx="1812925" cy="125095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0000CC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99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udito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 rot="-913995">
            <a:off x="7315200" y="3473450"/>
            <a:ext cx="1722438" cy="12239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tatto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 rot="-1083159">
            <a:off x="990600" y="4419600"/>
            <a:ext cx="1747838" cy="1690688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D2CD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gusto</a:t>
            </a: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 rot="-1202606">
            <a:off x="6019800" y="2573338"/>
            <a:ext cx="1571625" cy="10842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80008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FF"/>
                    </a:gs>
                    <a:gs pos="100000">
                      <a:srgbClr val="FFFF00"/>
                    </a:gs>
                  </a:gsLst>
                  <a:lin ang="6602606" scaled="1"/>
                </a:gradFill>
                <a:latin typeface="Impact"/>
              </a:rPr>
              <a:t>olfatto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482600" y="1981200"/>
            <a:ext cx="243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66FFFF"/>
                    </a:gs>
                  </a:gsLst>
                  <a:lin ang="0" scaled="1"/>
                </a:gradFill>
                <a:latin typeface="Impact"/>
              </a:rPr>
              <a:t>Cinque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 rot="5400000" flipV="1">
            <a:off x="1358900" y="1181100"/>
            <a:ext cx="685800" cy="609600"/>
          </a:xfrm>
          <a:prstGeom prst="notchedRightArrow">
            <a:avLst>
              <a:gd name="adj1" fmla="val 50000"/>
              <a:gd name="adj2" fmla="val 28125"/>
            </a:avLst>
          </a:prstGeom>
          <a:gradFill rotWithShape="0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000">
              <a:solidFill>
                <a:srgbClr val="FFFF99"/>
              </a:solidFill>
            </a:endParaRP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4876800" y="304800"/>
            <a:ext cx="3962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887400" prstMaterial="legacyMatte">
              <a:extrusionClr>
                <a:srgbClr val="AC8B00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Mondo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Arial Black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Visibile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Arial Black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71800" y="1143000"/>
            <a:ext cx="1919792" cy="5562600"/>
            <a:chOff x="1954212" y="1289050"/>
            <a:chExt cx="1843088" cy="5340350"/>
          </a:xfrm>
        </p:grpSpPr>
        <p:grpSp>
          <p:nvGrpSpPr>
            <p:cNvPr id="15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9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0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54" descr="Woman Business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7" name="Picture 52" descr="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8" name="Picture 53" descr="Woman casual_ori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6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65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65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65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/>
      <p:bldP spid="19462" grpId="0"/>
      <p:bldP spid="19463" grpId="0"/>
      <p:bldP spid="19464" grpId="0"/>
      <p:bldP spid="19465" grpId="0"/>
      <p:bldP spid="19466" grpId="0"/>
      <p:bldP spid="1946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900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971800" y="1143000"/>
            <a:ext cx="1919792" cy="5562600"/>
            <a:chOff x="1954212" y="1289050"/>
            <a:chExt cx="1843088" cy="5340350"/>
          </a:xfrm>
        </p:grpSpPr>
        <p:grpSp>
          <p:nvGrpSpPr>
            <p:cNvPr id="24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28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9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80000" contrast="-90000"/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5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80000" contrast="-90000"/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26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80000" contrast="-90000"/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27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80000" contrast="-90000"/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3962400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1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5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6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5000" contrast="-3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2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33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4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11175" y="4222750"/>
            <a:ext cx="26130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>
                <a:solidFill>
                  <a:srgbClr val="FFFF99"/>
                </a:solidFill>
                <a:latin typeface="Arial Black" pitchFamily="34" charset="0"/>
              </a:rPr>
              <a:t>Corpo Fisico</a:t>
            </a:r>
            <a:endParaRPr lang="en-US" sz="4800">
              <a:solidFill>
                <a:srgbClr val="FFFF99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" y="1936750"/>
            <a:ext cx="2286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>
                <a:solidFill>
                  <a:srgbClr val="FFFF99"/>
                </a:solidFill>
                <a:latin typeface="Arial Black" pitchFamily="34" charset="0"/>
              </a:rPr>
              <a:t>Mente Fisica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noFill/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Fisico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Spirito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495925" y="4149725"/>
            <a:ext cx="34099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63500" dir="2700000" algn="ctr" rotWithShape="0">
                    <a:schemeClr val="tx1"/>
                  </a:outerShdw>
                </a:effectLst>
                <a:latin typeface="Arial Black" pitchFamily="34" charset="0"/>
              </a:rPr>
              <a:t>Corpo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63500" dir="2700000" algn="ctr" rotWithShape="0">
                    <a:schemeClr val="tx1"/>
                  </a:outerShdw>
                </a:effectLst>
                <a:latin typeface="Arial Black" pitchFamily="34" charset="0"/>
              </a:rPr>
              <a:t>Spirituale</a:t>
            </a:r>
            <a:endParaRPr lang="en-US" sz="4800" b="1">
              <a:ln w="3175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38100" dist="635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486400" y="1828800"/>
            <a:ext cx="34099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63500" dir="2700000" algn="ctr" rotWithShape="0">
                    <a:schemeClr val="tx1"/>
                  </a:outerShdw>
                </a:effectLst>
                <a:latin typeface="Arial Black" pitchFamily="34" charset="0"/>
              </a:rPr>
              <a:t>Mente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63500" dir="27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63500" dir="2700000" algn="ctr" rotWithShape="0">
                    <a:schemeClr val="tx1"/>
                  </a:outerShdw>
                </a:effectLst>
                <a:latin typeface="Arial Black" pitchFamily="34" charset="0"/>
              </a:rPr>
              <a:t>Spirituale</a:t>
            </a:r>
            <a:endParaRPr lang="en-US" sz="4800" dirty="0">
              <a:ln w="3175">
                <a:solidFill>
                  <a:schemeClr val="tx1"/>
                </a:solidFill>
              </a:ln>
              <a:effectLst>
                <a:outerShdw blurRad="38100" dist="635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535113" y="1219200"/>
            <a:ext cx="3049587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803400" y="1279525"/>
            <a:ext cx="25146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5000"/>
              </a:lnSpc>
            </a:pPr>
            <a:r>
              <a:rPr lang="en-US" sz="3600">
                <a:solidFill>
                  <a:srgbClr val="000099"/>
                </a:solidFill>
                <a:latin typeface="Arial Black" pitchFamily="34" charset="0"/>
              </a:rPr>
              <a:t>Intelletto</a:t>
            </a: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1687513" y="2895600"/>
            <a:ext cx="2743200" cy="762000"/>
            <a:chOff x="1152" y="1776"/>
            <a:chExt cx="1728" cy="480"/>
          </a:xfrm>
        </p:grpSpPr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1728" cy="4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1236" y="1814"/>
              <a:ext cx="1560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3600">
                  <a:solidFill>
                    <a:srgbClr val="000099"/>
                  </a:solidFill>
                  <a:latin typeface="Arial Black" pitchFamily="34" charset="0"/>
                </a:rPr>
                <a:t>Volontá</a:t>
              </a:r>
            </a:p>
          </p:txBody>
        </p:sp>
      </p:grp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1268413" y="2057400"/>
            <a:ext cx="35814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508125" y="2117725"/>
            <a:ext cx="31035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</a:pPr>
            <a:endParaRPr lang="en-US" sz="40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95000"/>
              </a:lnSpc>
            </a:pPr>
            <a:r>
              <a:rPr lang="en-US" sz="3600">
                <a:solidFill>
                  <a:srgbClr val="000099"/>
                </a:solidFill>
                <a:latin typeface="Arial Black" pitchFamily="34" charset="0"/>
              </a:rPr>
              <a:t>Sentimento</a:t>
            </a: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252413" y="3810000"/>
            <a:ext cx="5614987" cy="1201738"/>
            <a:chOff x="159" y="2400"/>
            <a:chExt cx="3537" cy="757"/>
          </a:xfrm>
        </p:grpSpPr>
        <p:sp>
          <p:nvSpPr>
            <p:cNvPr id="20498" name="Oval 18"/>
            <p:cNvSpPr>
              <a:spLocks noChangeArrowheads="1"/>
            </p:cNvSpPr>
            <p:nvPr/>
          </p:nvSpPr>
          <p:spPr bwMode="auto">
            <a:xfrm>
              <a:off x="159" y="2400"/>
              <a:ext cx="3537" cy="75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181" y="2544"/>
              <a:ext cx="3515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600">
                <a:solidFill>
                  <a:srgbClr val="0000FF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400">
                  <a:solidFill>
                    <a:srgbClr val="0000FF"/>
                  </a:solidFill>
                  <a:latin typeface="Arial Black" pitchFamily="34" charset="0"/>
                </a:rPr>
                <a:t>Forma</a:t>
              </a:r>
              <a:r>
                <a:rPr lang="en-US" sz="1600">
                  <a:solidFill>
                    <a:srgbClr val="0000FF"/>
                  </a:solidFill>
                  <a:latin typeface="Arial Black" pitchFamily="34" charset="0"/>
                </a:rPr>
                <a:t> </a:t>
              </a:r>
              <a:r>
                <a:rPr lang="en-US" sz="3400">
                  <a:solidFill>
                    <a:srgbClr val="0000FF"/>
                  </a:solidFill>
                  <a:latin typeface="Arial Black" pitchFamily="34" charset="0"/>
                </a:rPr>
                <a:t>indipendente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1600">
                  <a:solidFill>
                    <a:srgbClr val="0000FF"/>
                  </a:solidFill>
                  <a:latin typeface="Arial Black" pitchFamily="34" charset="0"/>
                </a:rPr>
                <a:t> </a:t>
              </a:r>
              <a:r>
                <a:rPr lang="en-US" sz="3400">
                  <a:solidFill>
                    <a:srgbClr val="0000FF"/>
                  </a:solidFill>
                  <a:latin typeface="Arial Black" pitchFamily="34" charset="0"/>
                </a:rPr>
                <a:t>di</a:t>
              </a:r>
              <a:r>
                <a:rPr lang="en-US" sz="1600">
                  <a:solidFill>
                    <a:srgbClr val="0000FF"/>
                  </a:solidFill>
                  <a:latin typeface="Arial Black" pitchFamily="34" charset="0"/>
                </a:rPr>
                <a:t> </a:t>
              </a:r>
              <a:r>
                <a:rPr lang="en-US" sz="3400">
                  <a:solidFill>
                    <a:srgbClr val="0000FF"/>
                  </a:solidFill>
                  <a:latin typeface="Arial Black" pitchFamily="34" charset="0"/>
                </a:rPr>
                <a:t>Energia</a:t>
              </a:r>
            </a:p>
          </p:txBody>
        </p:sp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228600" y="5105400"/>
            <a:ext cx="5662613" cy="1066800"/>
            <a:chOff x="144" y="3264"/>
            <a:chExt cx="3409" cy="720"/>
          </a:xfrm>
        </p:grpSpPr>
        <p:sp>
          <p:nvSpPr>
            <p:cNvPr id="20501" name="Oval 21"/>
            <p:cNvSpPr>
              <a:spLocks noChangeArrowheads="1"/>
            </p:cNvSpPr>
            <p:nvPr/>
          </p:nvSpPr>
          <p:spPr bwMode="auto">
            <a:xfrm>
              <a:off x="144" y="3264"/>
              <a:ext cx="3409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Text Box 22"/>
            <p:cNvSpPr txBox="1">
              <a:spLocks noChangeArrowheads="1"/>
            </p:cNvSpPr>
            <p:nvPr/>
          </p:nvSpPr>
          <p:spPr bwMode="auto">
            <a:xfrm>
              <a:off x="193" y="3422"/>
              <a:ext cx="331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>
                  <a:solidFill>
                    <a:srgbClr val="0000FF"/>
                  </a:solidFill>
                  <a:latin typeface="Arial Black" pitchFamily="34" charset="0"/>
                </a:rPr>
                <a:t>Sopravvive</a:t>
              </a:r>
              <a:r>
                <a:rPr lang="en-US" sz="2000">
                  <a:solidFill>
                    <a:srgbClr val="0000FF"/>
                  </a:solidFill>
                  <a:latin typeface="Arial Black" pitchFamily="34" charset="0"/>
                </a:rPr>
                <a:t> </a:t>
              </a:r>
              <a:r>
                <a:rPr lang="en-US" sz="2800">
                  <a:solidFill>
                    <a:srgbClr val="0000FF"/>
                  </a:solidFill>
                  <a:latin typeface="Arial Black" pitchFamily="34" charset="0"/>
                </a:rPr>
                <a:t>alla</a:t>
              </a:r>
              <a:r>
                <a:rPr lang="en-US" sz="2000">
                  <a:solidFill>
                    <a:srgbClr val="0000FF"/>
                  </a:solidFill>
                  <a:latin typeface="Arial Black" pitchFamily="34" charset="0"/>
                </a:rPr>
                <a:t> </a:t>
              </a:r>
              <a:r>
                <a:rPr lang="en-US" sz="3600">
                  <a:solidFill>
                    <a:srgbClr val="0000FF"/>
                  </a:solidFill>
                  <a:latin typeface="Arial Black" pitchFamily="34" charset="0"/>
                </a:rPr>
                <a:t>Morte</a:t>
              </a:r>
            </a:p>
          </p:txBody>
        </p:sp>
      </p:grpSp>
    </p:spTree>
  </p:cSld>
  <p:clrMapOvr>
    <a:masterClrMapping/>
  </p:clrMapOvr>
  <p:transition spd="slow" advClick="0" advTm="3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8" grpId="0" autoUpdateAnimBg="0"/>
      <p:bldP spid="20489" grpId="0" autoUpdateAnimBg="0"/>
      <p:bldP spid="20490" grpId="0" animBg="1"/>
      <p:bldP spid="20491" grpId="0" autoUpdateAnimBg="0"/>
      <p:bldP spid="20495" grpId="0" animBg="1"/>
      <p:bldP spid="2049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900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962400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6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0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1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5000" contrast="-3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7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28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29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 rot="4989">
            <a:off x="4038600" y="4800600"/>
            <a:ext cx="4878388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33FF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itchFamily="34" charset="0"/>
              </a:rPr>
              <a:t>Cuore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92454" y="1687733"/>
            <a:ext cx="3885356" cy="2800575"/>
            <a:chOff x="392454" y="1687733"/>
            <a:chExt cx="3885356" cy="2800575"/>
          </a:xfrm>
        </p:grpSpPr>
        <p:sp>
          <p:nvSpPr>
            <p:cNvPr id="21507" name="Oval 3"/>
            <p:cNvSpPr>
              <a:spLocks noChangeArrowheads="1"/>
            </p:cNvSpPr>
            <p:nvPr/>
          </p:nvSpPr>
          <p:spPr bwMode="auto">
            <a:xfrm rot="10703260" flipH="1" flipV="1">
              <a:off x="1687010" y="1687733"/>
              <a:ext cx="2590800" cy="790575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4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FFFF99"/>
                  </a:solidFill>
                  <a:latin typeface="Arial Black" pitchFamily="34" charset="0"/>
                </a:rPr>
                <a:t>Intelletto</a:t>
              </a:r>
              <a:r>
                <a:rPr lang="en-US" sz="34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</a:t>
              </a:r>
              <a:endParaRPr lang="en-US" sz="1600" dirty="0">
                <a:solidFill>
                  <a:srgbClr val="FFFF99"/>
                </a:solidFill>
                <a:latin typeface="Arial Black" pitchFamily="34" charset="0"/>
              </a:endParaRPr>
            </a:p>
          </p:txBody>
        </p:sp>
        <p:sp>
          <p:nvSpPr>
            <p:cNvPr id="21508" name="Oval 4"/>
            <p:cNvSpPr>
              <a:spLocks noChangeArrowheads="1"/>
            </p:cNvSpPr>
            <p:nvPr/>
          </p:nvSpPr>
          <p:spPr bwMode="auto">
            <a:xfrm rot="10703260" flipH="1" flipV="1">
              <a:off x="392454" y="3645346"/>
              <a:ext cx="2048714" cy="84296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 dirty="0" err="1">
                  <a:solidFill>
                    <a:srgbClr val="FFFF99"/>
                  </a:solidFill>
                  <a:latin typeface="Arial Black" pitchFamily="34" charset="0"/>
                </a:rPr>
                <a:t>Volontá</a:t>
              </a:r>
              <a:endParaRPr lang="en-US" sz="3600" dirty="0">
                <a:solidFill>
                  <a:srgbClr val="FFFF99"/>
                </a:solidFill>
                <a:latin typeface="Arial Black" pitchFamily="34" charset="0"/>
              </a:endParaRPr>
            </a:p>
          </p:txBody>
        </p:sp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 rot="10703260" flipH="1" flipV="1">
              <a:off x="906463" y="2662238"/>
              <a:ext cx="2598737" cy="84296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solidFill>
                    <a:srgbClr val="FFFF99"/>
                  </a:solidFill>
                  <a:latin typeface="Arial Black" pitchFamily="34" charset="0"/>
                </a:rPr>
                <a:t>Sentimento</a:t>
              </a:r>
            </a:p>
          </p:txBody>
        </p:sp>
      </p:grp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86400" y="2549525"/>
            <a:ext cx="34099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 Black" pitchFamily="34" charset="0"/>
              </a:rPr>
              <a:t>Mente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635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 Black" pitchFamily="34" charset="0"/>
              </a:rPr>
              <a:t>Spirituale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635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 rot="10703260" flipH="1" flipV="1">
            <a:off x="685800" y="4191000"/>
            <a:ext cx="2897188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660066"/>
                </a:solidFill>
                <a:latin typeface="Arial Black" pitchFamily="34" charset="0"/>
              </a:rPr>
              <a:t>Bontá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 rot="10703260" flipH="1" flipV="1">
            <a:off x="2895600" y="2287588"/>
            <a:ext cx="2743200" cy="7635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660066"/>
                </a:solidFill>
                <a:latin typeface="Arial Black" pitchFamily="34" charset="0"/>
              </a:rPr>
              <a:t>Veritá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 rot="10703260" flipH="1" flipV="1">
            <a:off x="1752600" y="3200400"/>
            <a:ext cx="2974975" cy="8397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660066"/>
                </a:solidFill>
                <a:latin typeface="Arial Black" pitchFamily="34" charset="0"/>
              </a:rPr>
              <a:t>Bellezza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 rot="10703260" flipH="1" flipV="1">
            <a:off x="4114800" y="1446213"/>
            <a:ext cx="2362200" cy="68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rgbClr val="660066"/>
                </a:solidFill>
                <a:latin typeface="Arial Black" pitchFamily="34" charset="0"/>
              </a:rPr>
              <a:t>Amore</a:t>
            </a:r>
            <a:endParaRPr lang="en-US" sz="1600" b="1" dirty="0">
              <a:solidFill>
                <a:srgbClr val="660066"/>
              </a:solidFill>
              <a:latin typeface="Arial Black" pitchFamily="34" charset="0"/>
            </a:endParaRPr>
          </a:p>
        </p:txBody>
      </p: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4764088" y="3676650"/>
            <a:ext cx="1941512" cy="736600"/>
            <a:chOff x="2991" y="2316"/>
            <a:chExt cx="1223" cy="464"/>
          </a:xfrm>
        </p:grpSpPr>
        <p:sp>
          <p:nvSpPr>
            <p:cNvPr id="21516" name="Freeform 12"/>
            <p:cNvSpPr>
              <a:spLocks/>
            </p:cNvSpPr>
            <p:nvPr/>
          </p:nvSpPr>
          <p:spPr bwMode="auto">
            <a:xfrm rot="12108904" flipV="1">
              <a:off x="3241" y="2616"/>
              <a:ext cx="973" cy="164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0" scaled="1"/>
            </a:gradFill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 rot="12105363" flipV="1">
              <a:off x="2991" y="2316"/>
              <a:ext cx="321" cy="288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1" y="1148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5426075" y="3048000"/>
            <a:ext cx="838200" cy="1676400"/>
            <a:chOff x="3312" y="1776"/>
            <a:chExt cx="568" cy="1147"/>
          </a:xfrm>
        </p:grpSpPr>
        <p:sp>
          <p:nvSpPr>
            <p:cNvPr id="21519" name="Freeform 15"/>
            <p:cNvSpPr>
              <a:spLocks/>
            </p:cNvSpPr>
            <p:nvPr/>
          </p:nvSpPr>
          <p:spPr bwMode="auto">
            <a:xfrm rot="13833788" flipV="1">
              <a:off x="3301" y="2344"/>
              <a:ext cx="1019" cy="139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2700000" scaled="1"/>
            </a:gradFill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auto">
            <a:xfrm rot="14228971" flipV="1">
              <a:off x="3281" y="1807"/>
              <a:ext cx="336" cy="273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2700000" scaled="1"/>
            </a:gradFill>
            <a:ln w="190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4484688" y="4311650"/>
            <a:ext cx="2160587" cy="444500"/>
            <a:chOff x="2730" y="2752"/>
            <a:chExt cx="1542" cy="280"/>
          </a:xfrm>
        </p:grpSpPr>
        <p:sp>
          <p:nvSpPr>
            <p:cNvPr id="21522" name="Freeform 18"/>
            <p:cNvSpPr>
              <a:spLocks/>
            </p:cNvSpPr>
            <p:nvPr/>
          </p:nvSpPr>
          <p:spPr bwMode="auto">
            <a:xfrm rot="10912082" flipV="1">
              <a:off x="3018" y="2832"/>
              <a:ext cx="1254" cy="143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0" scaled="1"/>
            </a:gradFill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 rot="10780863" flipV="1">
              <a:off x="2730" y="2752"/>
              <a:ext cx="413" cy="280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1" y="1148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4" name="Group 20"/>
          <p:cNvGrpSpPr>
            <a:grpSpLocks/>
          </p:cNvGrpSpPr>
          <p:nvPr/>
        </p:nvGrpSpPr>
        <p:grpSpPr bwMode="auto">
          <a:xfrm>
            <a:off x="5911850" y="2286000"/>
            <a:ext cx="581025" cy="2286000"/>
            <a:chOff x="3762" y="1380"/>
            <a:chExt cx="414" cy="1596"/>
          </a:xfrm>
        </p:grpSpPr>
        <p:sp>
          <p:nvSpPr>
            <p:cNvPr id="21525" name="Freeform 21"/>
            <p:cNvSpPr>
              <a:spLocks/>
            </p:cNvSpPr>
            <p:nvPr/>
          </p:nvSpPr>
          <p:spPr bwMode="auto">
            <a:xfrm rot="15265571" flipV="1">
              <a:off x="3495" y="2294"/>
              <a:ext cx="1230" cy="133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auto">
            <a:xfrm rot="15265571" flipV="1">
              <a:off x="3495" y="2294"/>
              <a:ext cx="1230" cy="133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5400000" scaled="1"/>
            </a:gradFill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auto">
            <a:xfrm rot="15265571" flipV="1">
              <a:off x="3689" y="1453"/>
              <a:ext cx="406" cy="260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1" y="11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540000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8" name="WordArt 24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Spirito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5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65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6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15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6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15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5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15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 autoUpdateAnimBg="0"/>
      <p:bldP spid="21511" grpId="0" animBg="1" autoUpdateAnimBg="0"/>
      <p:bldP spid="21512" grpId="0" animBg="1" autoUpdateAnimBg="0"/>
      <p:bldP spid="21513" grpId="0" animBg="1" autoUpdateAnimBg="0"/>
      <p:bldP spid="2151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900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 rot="4989">
            <a:off x="4038600" y="4800600"/>
            <a:ext cx="4878388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33FF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itchFamily="34" charset="0"/>
              </a:rPr>
              <a:t>Cuore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 rot="10703260" flipH="1" flipV="1">
            <a:off x="685800" y="4191000"/>
            <a:ext cx="2897188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660066"/>
                </a:solidFill>
                <a:latin typeface="Arial Black" pitchFamily="34" charset="0"/>
              </a:rPr>
              <a:t>Bontá</a:t>
            </a: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 rot="10703260" flipH="1" flipV="1">
            <a:off x="2895600" y="2287588"/>
            <a:ext cx="2743200" cy="7635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660066"/>
                </a:solidFill>
                <a:latin typeface="Arial Black" pitchFamily="34" charset="0"/>
              </a:rPr>
              <a:t>Veritá</a:t>
            </a: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 rot="10703260" flipH="1" flipV="1">
            <a:off x="1752600" y="3200400"/>
            <a:ext cx="2974975" cy="8397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660066"/>
                </a:solidFill>
                <a:latin typeface="Arial Black" pitchFamily="34" charset="0"/>
              </a:rPr>
              <a:t>Bellezza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 rot="10703260" flipH="1" flipV="1">
            <a:off x="4114800" y="1446213"/>
            <a:ext cx="2362200" cy="68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660066"/>
                </a:solidFill>
                <a:latin typeface="Arial Black" pitchFamily="34" charset="0"/>
              </a:rPr>
              <a:t>Amore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Spirito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486400" y="2549525"/>
            <a:ext cx="34099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 Black" pitchFamily="34" charset="0"/>
              </a:rPr>
              <a:t>Mente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635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Arial Black" pitchFamily="34" charset="0"/>
              </a:rPr>
              <a:t>Spirituale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635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 rot="4989">
            <a:off x="533400" y="381000"/>
            <a:ext cx="8153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50000">
                      <a:schemeClr val="bg1"/>
                    </a:gs>
                    <a:gs pos="100000">
                      <a:srgbClr val="CCCCFF"/>
                    </a:gs>
                  </a:gsLst>
                  <a:lin ang="2695011" scaled="1"/>
                </a:gradFill>
                <a:latin typeface="Arial Black" pitchFamily="34" charset="0"/>
              </a:rPr>
              <a:t>Cuore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CCFF"/>
                  </a:gs>
                  <a:gs pos="50000">
                    <a:schemeClr val="bg1"/>
                  </a:gs>
                  <a:gs pos="100000">
                    <a:srgbClr val="CCCCFF"/>
                  </a:gs>
                </a:gsLst>
                <a:lin ang="2695011" scaled="1"/>
              </a:gradFill>
              <a:latin typeface="Arial Black" pitchFamily="34" charset="0"/>
            </a:endParaRP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304800" y="4914900"/>
            <a:ext cx="3733800" cy="1143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2000" b="1" spc="-150"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ts val="2800"/>
              </a:lnSpc>
            </a:pPr>
            <a:r>
              <a:rPr lang="en-US" sz="3600" b="1" spc="-150">
                <a:solidFill>
                  <a:srgbClr val="003300"/>
                </a:solidFill>
                <a:latin typeface="Arial Black" pitchFamily="34" charset="0"/>
              </a:rPr>
              <a:t>Motivo della</a:t>
            </a:r>
          </a:p>
          <a:p>
            <a:pPr algn="ctr" eaLnBrk="0" hangingPunct="0">
              <a:lnSpc>
                <a:spcPts val="2800"/>
              </a:lnSpc>
            </a:pPr>
            <a:r>
              <a:rPr lang="en-US" sz="3600" b="1" spc="-150">
                <a:solidFill>
                  <a:srgbClr val="003300"/>
                </a:solidFill>
                <a:latin typeface="Arial Black" pitchFamily="34" charset="0"/>
              </a:rPr>
              <a:t>creazione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 rot="10775771" flipH="1" flipV="1">
            <a:off x="293688" y="3235325"/>
            <a:ext cx="3363912" cy="12223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2700000" scaled="1"/>
          </a:gradFill>
          <a:ln w="762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3200"/>
              </a:lnSpc>
            </a:pPr>
            <a:r>
              <a:rPr lang="en-US" sz="3600" b="1" smtClean="0">
                <a:solidFill>
                  <a:srgbClr val="000099"/>
                </a:solidFill>
                <a:latin typeface="Arial Black" pitchFamily="34" charset="0"/>
              </a:rPr>
              <a:t>Fonte</a:t>
            </a:r>
            <a:endParaRPr lang="en-US" sz="3600" b="1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ts val="3200"/>
              </a:lnSpc>
            </a:pPr>
            <a:r>
              <a:rPr lang="en-US" sz="3600" b="1">
                <a:solidFill>
                  <a:srgbClr val="000099"/>
                </a:solidFill>
                <a:latin typeface="Arial Black" pitchFamily="34" charset="0"/>
              </a:rPr>
              <a:t>del Amore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4343400" y="4876800"/>
            <a:ext cx="4648200" cy="1371600"/>
            <a:chOff x="2736" y="3024"/>
            <a:chExt cx="2928" cy="864"/>
          </a:xfrm>
        </p:grpSpPr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>
              <a:off x="2760" y="3024"/>
              <a:ext cx="2808" cy="864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50000">
                  <a:srgbClr val="FFF200"/>
                </a:gs>
                <a:gs pos="100000">
                  <a:srgbClr val="FF9933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endParaRPr lang="en-US" sz="36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2736" y="3168"/>
              <a:ext cx="2928" cy="720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3400" b="1">
                  <a:solidFill>
                    <a:srgbClr val="0000FF"/>
                  </a:solidFill>
                  <a:latin typeface="Arial Black" pitchFamily="34" charset="0"/>
                </a:rPr>
                <a:t>Fondazione della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3400" b="1">
                  <a:solidFill>
                    <a:srgbClr val="0000FF"/>
                  </a:solidFill>
                  <a:latin typeface="Arial Black" pitchFamily="34" charset="0"/>
                </a:rPr>
                <a:t>personalitá</a:t>
              </a:r>
            </a:p>
          </p:txBody>
        </p:sp>
      </p:grp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3886200" y="2552700"/>
            <a:ext cx="5029200" cy="2133600"/>
          </a:xfrm>
          <a:prstGeom prst="ellipse">
            <a:avLst/>
          </a:prstGeom>
          <a:gradFill rotWithShape="0">
            <a:gsLst>
              <a:gs pos="0">
                <a:srgbClr val="33CCFF"/>
              </a:gs>
              <a:gs pos="50000">
                <a:srgbClr val="CCFFFF"/>
              </a:gs>
              <a:gs pos="100000">
                <a:srgbClr val="33CC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400" b="1" spc="-15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ts val="3200"/>
              </a:lnSpc>
            </a:pPr>
            <a:r>
              <a:rPr lang="en-US" sz="3600" b="1" spc="-150">
                <a:solidFill>
                  <a:srgbClr val="000099"/>
                </a:solidFill>
                <a:latin typeface="Arial Black" pitchFamily="34" charset="0"/>
              </a:rPr>
              <a:t>Motivo per</a:t>
            </a:r>
          </a:p>
          <a:p>
            <a:pPr algn="ctr" eaLnBrk="0" hangingPunct="0">
              <a:lnSpc>
                <a:spcPts val="3200"/>
              </a:lnSpc>
            </a:pPr>
            <a:r>
              <a:rPr lang="en-US" sz="3600" b="1" spc="-150">
                <a:solidFill>
                  <a:srgbClr val="000099"/>
                </a:solidFill>
                <a:latin typeface="Arial Black" pitchFamily="34" charset="0"/>
              </a:rPr>
              <a:t>sperimentare</a:t>
            </a:r>
          </a:p>
          <a:p>
            <a:pPr algn="ctr" eaLnBrk="0" hangingPunct="0">
              <a:lnSpc>
                <a:spcPts val="3200"/>
              </a:lnSpc>
            </a:pPr>
            <a:r>
              <a:rPr lang="en-US" sz="3600" b="1" spc="-150">
                <a:solidFill>
                  <a:srgbClr val="000099"/>
                </a:solidFill>
                <a:latin typeface="Arial Black" pitchFamily="34" charset="0"/>
              </a:rPr>
              <a:t>la Gioia attraverso</a:t>
            </a:r>
          </a:p>
          <a:p>
            <a:pPr algn="ctr" eaLnBrk="0" hangingPunct="0">
              <a:lnSpc>
                <a:spcPts val="3200"/>
              </a:lnSpc>
            </a:pPr>
            <a:r>
              <a:rPr lang="en-US" sz="3600" b="1" spc="-150">
                <a:solidFill>
                  <a:srgbClr val="000099"/>
                </a:solidFill>
                <a:latin typeface="Arial Black" pitchFamily="34" charset="0"/>
              </a:rPr>
              <a:t>l’Amore</a:t>
            </a:r>
          </a:p>
        </p:txBody>
      </p:sp>
    </p:spTree>
  </p:cSld>
  <p:clrMapOvr>
    <a:masterClrMapping/>
  </p:clrMapOvr>
  <p:transition spd="slow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 autoUpdateAnimBg="0"/>
      <p:bldP spid="23556" grpId="0" animBg="1" autoUpdateAnimBg="0"/>
      <p:bldP spid="2356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eac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630863" y="4073525"/>
            <a:ext cx="34099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Corpo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Spirituale</a:t>
            </a:r>
            <a:endParaRPr lang="en-US" sz="4800" b="1">
              <a:ln w="3175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621338" y="2057400"/>
            <a:ext cx="34099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Mente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Spirituale</a:t>
            </a:r>
            <a:endParaRPr lang="en-US" sz="48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3124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A88800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Mondo</a:t>
            </a:r>
          </a:p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Invisibile</a:t>
            </a: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Spirito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23834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13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4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59" descr="Woman Business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11" name="Picture 58" descr="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12" name="Picture 60" descr="Woman casual_ori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eac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630863" y="4073525"/>
            <a:ext cx="34099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Corpo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Spirituale</a:t>
            </a:r>
            <a:endParaRPr lang="en-US" sz="4800" b="1">
              <a:ln w="3175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621338" y="2057400"/>
            <a:ext cx="34099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Mente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Spirituale</a:t>
            </a:r>
            <a:endParaRPr lang="en-US" sz="48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Spirito</a:t>
            </a: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3124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887400" prstMaterial="legacyMatte">
              <a:extrusionClr>
                <a:srgbClr val="A88800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Mondo</a:t>
            </a:r>
          </a:p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Invisibile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23834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13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4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59" descr="Woman Business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11" name="Picture 58" descr="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12" name="Picture 60" descr="Woman casual_ori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 advTm="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5000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8229600" cy="472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Benvenuti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eac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 rot="-757852">
            <a:off x="1629164" y="5100638"/>
            <a:ext cx="1677987" cy="13001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FF"/>
                    </a:gs>
                    <a:gs pos="100000">
                      <a:srgbClr val="FFFF00"/>
                    </a:gs>
                  </a:gsLst>
                  <a:lin ang="6157852" scaled="1"/>
                </a:gradFill>
                <a:latin typeface="Impact"/>
              </a:rPr>
              <a:t>vista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-693650">
            <a:off x="396875" y="3914076"/>
            <a:ext cx="1812925" cy="125095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430200" prstMaterial="legacyMatte">
              <a:extrusionClr>
                <a:srgbClr val="9933FF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CC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udito</a:t>
            </a:r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 rot="-1202606">
            <a:off x="1171575" y="2522489"/>
            <a:ext cx="1571625" cy="10842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430200" prstMaterial="legacyMatte">
              <a:extrusionClr>
                <a:srgbClr val="FF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FF"/>
                    </a:gs>
                    <a:gs pos="100000">
                      <a:srgbClr val="FFFF00"/>
                    </a:gs>
                  </a:gsLst>
                  <a:lin ang="6602606" scaled="1"/>
                </a:gradFill>
                <a:latin typeface="Impact"/>
              </a:rPr>
              <a:t>olfatto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FF"/>
                  </a:gs>
                  <a:gs pos="100000">
                    <a:srgbClr val="FFFF00"/>
                  </a:gs>
                </a:gsLst>
                <a:lin ang="6602606" scaled="1"/>
              </a:gradFill>
              <a:latin typeface="Impact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537200" y="3001963"/>
            <a:ext cx="3606800" cy="135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Sensi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Spirituali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 rot="-1083159">
            <a:off x="6477000" y="4419600"/>
            <a:ext cx="1747838" cy="1690688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430200" prstMaterial="legacyMatte">
              <a:extrusionClr>
                <a:srgbClr val="C0BC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gusto</a:t>
            </a:r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6146800" y="1966913"/>
            <a:ext cx="243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66FFFF"/>
                    </a:gs>
                  </a:gsLst>
                  <a:lin ang="0" scaled="1"/>
                </a:gradFill>
                <a:latin typeface="Impact"/>
              </a:rPr>
              <a:t>Cinque</a:t>
            </a: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 flipV="1">
            <a:off x="7124700" y="1166813"/>
            <a:ext cx="685800" cy="609600"/>
          </a:xfrm>
          <a:prstGeom prst="notchedRightArrow">
            <a:avLst>
              <a:gd name="adj1" fmla="val 50000"/>
              <a:gd name="adj2" fmla="val 28125"/>
            </a:avLst>
          </a:prstGeom>
          <a:gradFill rotWithShape="0">
            <a:gsLst>
              <a:gs pos="0">
                <a:srgbClr val="9900FF"/>
              </a:gs>
              <a:gs pos="50000">
                <a:srgbClr val="FFFFFF"/>
              </a:gs>
              <a:gs pos="100000">
                <a:srgbClr val="9900FF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000">
              <a:solidFill>
                <a:srgbClr val="FFFF99"/>
              </a:solidFill>
            </a:endParaRPr>
          </a:p>
        </p:txBody>
      </p:sp>
      <p:sp>
        <p:nvSpPr>
          <p:cNvPr id="26636" name="WordArt 12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Spirito</a:t>
            </a:r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3124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887400" prstMaterial="legacyMatte">
              <a:extrusionClr>
                <a:srgbClr val="A88800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Mondo</a:t>
            </a:r>
          </a:p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Invisibile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23834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19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0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59" descr="Woman Business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17" name="Picture 58" descr="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18" name="Picture 60" descr="Woman casual_ori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 rot="-913995">
            <a:off x="2566625" y="3380676"/>
            <a:ext cx="1722437" cy="12239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tatto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99"/>
                  </a:gs>
                  <a:gs pos="100000">
                    <a:srgbClr val="00FF00"/>
                  </a:gs>
                </a:gsLst>
                <a:path path="rect">
                  <a:fillToRect l="50000" t="50000" r="50000" b="50000"/>
                </a:path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5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65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65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1" grpId="0"/>
      <p:bldP spid="26632" grpId="0" autoUpdateAnimBg="0"/>
      <p:bldP spid="26633" grpId="0"/>
      <p:bldP spid="26634" grpId="0"/>
      <p:bldP spid="26635" grpId="0" animBg="1" autoUpdateAnimBg="0"/>
      <p:bldP spid="266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CC"/>
            </a:gs>
            <a:gs pos="50000">
              <a:srgbClr val="9900FF"/>
            </a:gs>
            <a:gs pos="100000">
              <a:srgbClr val="9900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1295400"/>
            <a:chOff x="0" y="0"/>
            <a:chExt cx="9144000" cy="1295400"/>
          </a:xfrm>
        </p:grpSpPr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9144000" cy="1295400"/>
            </a:xfrm>
            <a:prstGeom prst="rect">
              <a:avLst/>
            </a:prstGeom>
            <a:gradFill flip="none" rotWithShape="1">
              <a:gsLst>
                <a:gs pos="0">
                  <a:srgbClr val="B84FFF"/>
                </a:gs>
                <a:gs pos="100000">
                  <a:srgbClr val="FFFF66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0" y="247650"/>
              <a:ext cx="914400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600" b="1" dirty="0" err="1"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508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Elementi</a:t>
              </a:r>
              <a:r>
                <a:rPr lang="en-US" sz="3600" b="1" dirty="0"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508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b="1" dirty="0" err="1"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508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Comuni</a:t>
              </a:r>
              <a:r>
                <a:rPr lang="en-US" sz="3600" b="1" dirty="0"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508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b="1" dirty="0" err="1"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508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alle</a:t>
              </a:r>
              <a:r>
                <a:rPr lang="en-US" sz="3600" b="1" dirty="0"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508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b="1" dirty="0" err="1"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508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Esperienze</a:t>
              </a:r>
              <a:endParaRPr lang="en-US" sz="3600" b="1" dirty="0"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3600" b="1" dirty="0" err="1"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508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di</a:t>
              </a:r>
              <a:r>
                <a:rPr lang="en-US" sz="3600" b="1" dirty="0"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508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b="1" dirty="0" err="1"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508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Morte</a:t>
              </a:r>
              <a:r>
                <a:rPr lang="en-US" sz="3600" b="1" dirty="0"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508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b="1" dirty="0" err="1"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508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Apparente</a:t>
              </a:r>
              <a:endParaRPr lang="en-US" sz="3600" b="1" dirty="0"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37000" y="1331912"/>
            <a:ext cx="1308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76200" dir="2400000" algn="ctr" rotWithShape="0">
                    <a:schemeClr val="tx1"/>
                  </a:outerShdw>
                </a:effectLst>
                <a:latin typeface="Impact" pitchFamily="34" charset="0"/>
              </a:rPr>
              <a:t>Pace</a:t>
            </a:r>
            <a:endParaRPr lang="en-US" sz="4400" dirty="0">
              <a:ln w="3175">
                <a:solidFill>
                  <a:schemeClr val="tx1"/>
                </a:solidFill>
              </a:ln>
              <a:effectLst>
                <a:outerShdw blurRad="50800" dist="76200" dir="24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31863" y="1865312"/>
            <a:ext cx="731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50800" dist="76200" dir="2400000" algn="ctr" rotWithShape="0">
                    <a:schemeClr val="tx1"/>
                  </a:outerShdw>
                </a:effectLst>
                <a:latin typeface="Impact" pitchFamily="34" charset="0"/>
              </a:rPr>
              <a:t>Passaggio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50800" dist="76200" dir="24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50800" dist="76200" dir="2400000" algn="ctr" rotWithShape="0">
                    <a:schemeClr val="tx1"/>
                  </a:outerShdw>
                </a:effectLst>
                <a:latin typeface="Impact" pitchFamily="34" charset="0"/>
              </a:rPr>
              <a:t>attraverso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50800" dist="76200" dir="2400000" algn="ctr" rotWithShape="0">
                    <a:schemeClr val="tx1"/>
                  </a:outerShdw>
                </a:effectLst>
                <a:latin typeface="Impact" pitchFamily="34" charset="0"/>
              </a:rPr>
              <a:t> un tunnel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62088" y="2551112"/>
            <a:ext cx="6257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50800" dist="76200" dir="2400000" algn="ctr" rotWithShape="0">
                    <a:schemeClr val="tx1"/>
                  </a:outerShdw>
                </a:effectLst>
                <a:latin typeface="Impact" pitchFamily="34" charset="0"/>
              </a:rPr>
              <a:t>Sensazione fuori dal corpo</a:t>
            </a:r>
            <a:endParaRPr lang="en-US" sz="4400">
              <a:ln w="3175">
                <a:solidFill>
                  <a:schemeClr val="tx1"/>
                </a:solidFill>
              </a:ln>
              <a:solidFill>
                <a:srgbClr val="FF9933"/>
              </a:solidFill>
              <a:effectLst>
                <a:outerShdw blurRad="50800" dist="76200" dir="24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36588" y="3160712"/>
            <a:ext cx="7907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50800" dist="76200" dir="2400000" algn="ctr" rotWithShape="0">
                    <a:schemeClr val="tx1"/>
                  </a:outerShdw>
                </a:effectLst>
                <a:latin typeface="Impact" pitchFamily="34" charset="0"/>
              </a:rPr>
              <a:t>Incontro con altri esseri spirituali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950913" y="3771900"/>
            <a:ext cx="7281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76200" dir="2400000" algn="ctr" rotWithShape="0">
                    <a:schemeClr val="tx1"/>
                  </a:outerShdw>
                </a:effectLst>
                <a:latin typeface="Impact" pitchFamily="34" charset="0"/>
              </a:rPr>
              <a:t>Incontro con le  persone amate</a:t>
            </a:r>
            <a:endParaRPr lang="en-US" sz="4400">
              <a:ln w="3175">
                <a:solidFill>
                  <a:schemeClr val="tx1"/>
                </a:solidFill>
              </a:ln>
              <a:solidFill>
                <a:srgbClr val="6699FF"/>
              </a:solidFill>
              <a:effectLst>
                <a:outerShdw blurRad="50800" dist="76200" dir="24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200150" y="4430712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40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50800" dist="76200" dir="2400000" algn="ctr" rotWithShape="0">
                    <a:schemeClr val="tx1"/>
                  </a:outerShdw>
                </a:effectLst>
                <a:latin typeface="Impact" pitchFamily="34" charset="0"/>
              </a:rPr>
              <a:t>Riflessione sulla vita terrena</a:t>
            </a:r>
            <a:endParaRPr lang="en-US" sz="4400">
              <a:ln w="3175">
                <a:solidFill>
                  <a:schemeClr val="tx1"/>
                </a:solidFill>
              </a:ln>
              <a:solidFill>
                <a:srgbClr val="FF66FF"/>
              </a:solidFill>
              <a:effectLst>
                <a:outerShdw blurRad="50800" dist="76200" dir="24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973263" y="5065712"/>
            <a:ext cx="5230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50800" dist="76200" dir="2400000" algn="ctr" rotWithShape="0">
                    <a:schemeClr val="tx1"/>
                  </a:outerShdw>
                </a:effectLst>
                <a:latin typeface="Impact" pitchFamily="34" charset="0"/>
              </a:rPr>
              <a:t>Ritorno al corpo fisico</a:t>
            </a:r>
            <a:endParaRPr lang="en-US" sz="4400">
              <a:ln w="3175">
                <a:solidFill>
                  <a:schemeClr val="tx1"/>
                </a:solidFill>
              </a:ln>
              <a:solidFill>
                <a:srgbClr val="9933FF"/>
              </a:solidFill>
              <a:effectLst>
                <a:outerShdw blurRad="50800" dist="76200" dir="24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2100262" y="5867400"/>
            <a:ext cx="4909581" cy="762000"/>
            <a:chOff x="582" y="3792"/>
            <a:chExt cx="2953" cy="480"/>
          </a:xfrm>
        </p:grpSpPr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1002" y="3792"/>
              <a:ext cx="21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“Da </a:t>
              </a:r>
              <a:r>
                <a:rPr lang="en-US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Vita </a:t>
              </a:r>
              <a:r>
                <a:rPr lang="en-US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Oltre</a:t>
              </a:r>
              <a:r>
                <a:rPr lang="en-US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 </a:t>
              </a:r>
              <a:r>
                <a:rPr lang="en-US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La </a:t>
              </a:r>
              <a:r>
                <a:rPr lang="en-US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Vita”  </a:t>
              </a:r>
              <a:r>
                <a:rPr lang="en-US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Impact" pitchFamily="34" charset="0"/>
                </a:rPr>
                <a:t>por</a:t>
              </a:r>
              <a:endParaRPr lang="en-US" sz="1800" dirty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endParaRPr>
            </a:p>
          </p:txBody>
        </p:sp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582" y="3984"/>
              <a:ext cx="29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Raymond A. Moody, Jr. M.D., 1975</a:t>
              </a:r>
              <a:endParaRPr lang="en-US" sz="1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 advClick="0" advTm="4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7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6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8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3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4" grpId="0" autoUpdateAnimBg="0"/>
      <p:bldP spid="27655" grpId="0" autoUpdateAnimBg="0"/>
      <p:bldP spid="27656" grpId="0" autoUpdateAnimBg="0"/>
      <p:bldP spid="27657" grpId="0" autoUpdateAnimBg="0"/>
      <p:bldP spid="27658" grpId="0" autoUpdateAnimBg="0"/>
      <p:bldP spid="2765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2209800" y="1385888"/>
            <a:ext cx="4800600" cy="976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Invisibile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66FF"/>
                  </a:gs>
                  <a:gs pos="50000">
                    <a:schemeClr val="bg1"/>
                  </a:gs>
                  <a:gs pos="100000">
                    <a:srgbClr val="9966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524000" y="333375"/>
            <a:ext cx="61722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Mondo</a:t>
            </a:r>
            <a:r>
              <a:rPr lang="en-US" sz="44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 </a:t>
            </a:r>
            <a:r>
              <a:rPr lang="en-US" sz="4400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Sostanziale</a:t>
            </a:r>
            <a:endParaRPr lang="en-US" sz="44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9900FF"/>
                  </a:gs>
                  <a:gs pos="100000">
                    <a:srgbClr val="000099"/>
                  </a:gs>
                </a:gsLst>
                <a:lin ang="2700000" scaled="1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Haettenschweiler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33400" y="2438400"/>
            <a:ext cx="8001000" cy="4038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CC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5715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8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Questi</a:t>
            </a: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 [</a:t>
            </a: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Sacerdoti</a:t>
            </a: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] </a:t>
            </a: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però</a:t>
            </a:r>
            <a:endParaRPr lang="en-US" sz="36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attendono</a:t>
            </a: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 a un </a:t>
            </a: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servizio</a:t>
            </a: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che</a:t>
            </a:r>
            <a:endParaRPr lang="en-US" sz="36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è </a:t>
            </a: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una</a:t>
            </a: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copia</a:t>
            </a: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 e </a:t>
            </a: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un’ombra</a:t>
            </a:r>
            <a:endParaRPr lang="en-US" sz="36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delle</a:t>
            </a: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realtà</a:t>
            </a: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celesti</a:t>
            </a: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…</a:t>
            </a:r>
          </a:p>
          <a:p>
            <a:pPr algn="ctr" eaLnBrk="0" hangingPunct="0">
              <a:lnSpc>
                <a:spcPct val="80000"/>
              </a:lnSpc>
            </a:pPr>
            <a:endParaRPr lang="en-US" sz="10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b="1" dirty="0" err="1">
                <a:ln>
                  <a:solidFill>
                    <a:srgbClr val="4C216D"/>
                  </a:solidFill>
                </a:ln>
                <a:solidFill>
                  <a:srgbClr val="000099"/>
                </a:solidFill>
                <a:effectLst>
                  <a:outerShdw dir="2700000" algn="tl">
                    <a:srgbClr val="000000"/>
                  </a:outerShdw>
                </a:effectLst>
              </a:rPr>
              <a:t>Ebrei</a:t>
            </a:r>
            <a:r>
              <a:rPr lang="en-US" sz="3200" b="1" dirty="0">
                <a:ln>
                  <a:solidFill>
                    <a:srgbClr val="4C216D"/>
                  </a:solidFill>
                </a:ln>
                <a:solidFill>
                  <a:srgbClr val="000099"/>
                </a:solidFill>
                <a:effectLst>
                  <a:outerShdw dir="2700000" algn="tl">
                    <a:srgbClr val="000000"/>
                  </a:outerShdw>
                </a:effectLst>
              </a:rPr>
              <a:t> 8:5</a:t>
            </a:r>
          </a:p>
        </p:txBody>
      </p:sp>
    </p:spTree>
  </p:cSld>
  <p:clrMapOvr>
    <a:masterClrMapping/>
  </p:clrMapOvr>
  <p:transition spd="slow" advClick="0" advTm="1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838200" y="2286000"/>
            <a:ext cx="7543800" cy="41148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800" dirty="0">
                <a:solidFill>
                  <a:srgbClr val="000099"/>
                </a:solidFill>
                <a:latin typeface="Arial Black" pitchFamily="34" charset="0"/>
              </a:rPr>
              <a:t>E </a:t>
            </a:r>
            <a:r>
              <a:rPr lang="en-US" sz="3800" dirty="0" err="1">
                <a:solidFill>
                  <a:srgbClr val="000099"/>
                </a:solidFill>
                <a:latin typeface="Arial Black" pitchFamily="34" charset="0"/>
              </a:rPr>
              <a:t>ritorni</a:t>
            </a:r>
            <a:r>
              <a:rPr lang="en-US" sz="3800" dirty="0">
                <a:solidFill>
                  <a:srgbClr val="000099"/>
                </a:solidFill>
                <a:latin typeface="Arial Black" pitchFamily="34" charset="0"/>
              </a:rPr>
              <a:t> la </a:t>
            </a:r>
            <a:r>
              <a:rPr lang="en-US" sz="3800" dirty="0" err="1">
                <a:solidFill>
                  <a:srgbClr val="000099"/>
                </a:solidFill>
                <a:latin typeface="Arial Black" pitchFamily="34" charset="0"/>
              </a:rPr>
              <a:t>polvere</a:t>
            </a:r>
            <a:r>
              <a:rPr lang="en-US" sz="3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Arial Black" pitchFamily="34" charset="0"/>
              </a:rPr>
              <a:t>alla</a:t>
            </a:r>
            <a:endParaRPr lang="en-US" sz="38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800" dirty="0">
                <a:solidFill>
                  <a:srgbClr val="000099"/>
                </a:solidFill>
                <a:latin typeface="Arial Black" pitchFamily="34" charset="0"/>
              </a:rPr>
              <a:t>terra, </a:t>
            </a:r>
            <a:r>
              <a:rPr lang="en-US" sz="3800" dirty="0" err="1">
                <a:solidFill>
                  <a:srgbClr val="000099"/>
                </a:solidFill>
                <a:latin typeface="Arial Black" pitchFamily="34" charset="0"/>
              </a:rPr>
              <a:t>com’era</a:t>
            </a:r>
            <a:r>
              <a:rPr lang="en-US" sz="3800" dirty="0">
                <a:solidFill>
                  <a:srgbClr val="000099"/>
                </a:solidFill>
                <a:latin typeface="Arial Black" pitchFamily="34" charset="0"/>
              </a:rPr>
              <a:t> prima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800" dirty="0">
                <a:solidFill>
                  <a:srgbClr val="000099"/>
                </a:solidFill>
                <a:latin typeface="Arial Black" pitchFamily="34" charset="0"/>
              </a:rPr>
              <a:t>e lo </a:t>
            </a:r>
            <a:r>
              <a:rPr lang="en-US" sz="3800" dirty="0" err="1">
                <a:solidFill>
                  <a:srgbClr val="000099"/>
                </a:solidFill>
                <a:latin typeface="Arial Black" pitchFamily="34" charset="0"/>
              </a:rPr>
              <a:t>spirito</a:t>
            </a:r>
            <a:r>
              <a:rPr lang="en-US" sz="3800" dirty="0">
                <a:solidFill>
                  <a:srgbClr val="000099"/>
                </a:solidFill>
                <a:latin typeface="Arial Black" pitchFamily="34" charset="0"/>
              </a:rPr>
              <a:t> a </a:t>
            </a:r>
            <a:r>
              <a:rPr lang="en-US" sz="3800" dirty="0" err="1">
                <a:solidFill>
                  <a:srgbClr val="000099"/>
                </a:solidFill>
                <a:latin typeface="Arial Black" pitchFamily="34" charset="0"/>
              </a:rPr>
              <a:t>Dio</a:t>
            </a:r>
            <a:endParaRPr lang="en-US" sz="38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Arial Black" pitchFamily="34" charset="0"/>
              </a:rPr>
              <a:t>che</a:t>
            </a:r>
            <a:r>
              <a:rPr lang="en-US" sz="3800" dirty="0">
                <a:solidFill>
                  <a:srgbClr val="000099"/>
                </a:solidFill>
                <a:latin typeface="Arial Black" pitchFamily="34" charset="0"/>
              </a:rPr>
              <a:t> lo ha </a:t>
            </a:r>
            <a:r>
              <a:rPr lang="en-US" sz="3800" dirty="0" err="1">
                <a:solidFill>
                  <a:srgbClr val="000099"/>
                </a:solidFill>
                <a:latin typeface="Arial Black" pitchFamily="34" charset="0"/>
              </a:rPr>
              <a:t>dato</a:t>
            </a:r>
            <a:r>
              <a:rPr lang="en-US" sz="3800" dirty="0">
                <a:solidFill>
                  <a:srgbClr val="000099"/>
                </a:solidFill>
                <a:latin typeface="Arial Black" pitchFamily="34" charset="0"/>
              </a:rPr>
              <a:t>.</a:t>
            </a:r>
            <a:endParaRPr lang="en-US" sz="38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3200" b="1" dirty="0" err="1">
                <a:ln>
                  <a:solidFill>
                    <a:srgbClr val="000099"/>
                  </a:solidFill>
                </a:ln>
                <a:solidFill>
                  <a:srgbClr val="420042"/>
                </a:solidFill>
                <a:effectLst>
                  <a:outerShdw dir="2700000" algn="tl">
                    <a:srgbClr val="000000"/>
                  </a:outerShdw>
                </a:effectLst>
              </a:rPr>
              <a:t>Ecclesiaste</a:t>
            </a:r>
            <a:r>
              <a:rPr lang="en-US" sz="3200" b="1" dirty="0">
                <a:ln>
                  <a:solidFill>
                    <a:srgbClr val="000099"/>
                  </a:solidFill>
                </a:ln>
                <a:solidFill>
                  <a:srgbClr val="420042"/>
                </a:solidFill>
                <a:effectLst>
                  <a:outerShdw dir="2700000" algn="tl">
                    <a:srgbClr val="000000"/>
                  </a:outerShdw>
                </a:effectLst>
              </a:rPr>
              <a:t> 12:7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209800" y="1385888"/>
            <a:ext cx="4800600" cy="976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Invisibile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66FF"/>
                  </a:gs>
                  <a:gs pos="50000">
                    <a:schemeClr val="bg1"/>
                  </a:gs>
                  <a:gs pos="100000">
                    <a:srgbClr val="9966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524000" y="333375"/>
            <a:ext cx="61722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Mondo</a:t>
            </a:r>
            <a:r>
              <a:rPr lang="en-US" sz="44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 </a:t>
            </a:r>
            <a:r>
              <a:rPr lang="en-US" sz="4400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Sostanziale</a:t>
            </a:r>
            <a:endParaRPr lang="en-US" sz="44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9900FF"/>
                  </a:gs>
                  <a:gs pos="100000">
                    <a:srgbClr val="000099"/>
                  </a:gs>
                </a:gsLst>
                <a:lin ang="2700000" scaled="1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Haettenschweiler"/>
            </a:endParaRPr>
          </a:p>
        </p:txBody>
      </p:sp>
    </p:spTree>
  </p:cSld>
  <p:clrMapOvr>
    <a:masterClrMapping/>
  </p:clrMapOvr>
  <p:transition advClick="0" advTm="1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533400" y="2438400"/>
            <a:ext cx="8077200" cy="38862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5715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Gesú</a:t>
            </a:r>
            <a:r>
              <a:rPr lang="en-US" sz="4400" dirty="0">
                <a:solidFill>
                  <a:srgbClr val="000099"/>
                </a:solidFill>
                <a:latin typeface="Arial Black" pitchFamily="34" charset="0"/>
              </a:rPr>
              <a:t> ha </a:t>
            </a: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parlato</a:t>
            </a:r>
            <a:r>
              <a:rPr lang="en-US" sz="4400" dirty="0">
                <a:solidFill>
                  <a:srgbClr val="000099"/>
                </a:solidFill>
                <a:latin typeface="Arial Black" pitchFamily="34" charset="0"/>
              </a:rPr>
              <a:t> con lo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spirito</a:t>
            </a:r>
            <a:r>
              <a:rPr lang="en-US" sz="4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di</a:t>
            </a:r>
            <a:r>
              <a:rPr lang="en-US" sz="4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Mose</a:t>
            </a:r>
            <a:r>
              <a:rPr lang="en-US" sz="4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ed</a:t>
            </a:r>
            <a:r>
              <a:rPr lang="en-US" sz="4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Elia</a:t>
            </a:r>
            <a:endParaRPr lang="en-US" sz="4400" dirty="0">
              <a:solidFill>
                <a:srgbClr val="000099"/>
              </a:solidFill>
            </a:endParaRPr>
          </a:p>
          <a:p>
            <a:pPr algn="ctr" eaLnBrk="0" hangingPunct="0"/>
            <a:endParaRPr lang="en-US" sz="1600" b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3200" b="1" dirty="0">
                <a:ln>
                  <a:solidFill>
                    <a:srgbClr val="3D007A"/>
                  </a:solidFill>
                </a:ln>
                <a:solidFill>
                  <a:srgbClr val="0000CC"/>
                </a:solidFill>
                <a:effectLst>
                  <a:outerShdw dir="2700000" algn="tl">
                    <a:srgbClr val="000000"/>
                  </a:outerShdw>
                </a:effectLst>
              </a:rPr>
              <a:t>Luca 9:30-31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209800" y="1385888"/>
            <a:ext cx="4800600" cy="976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Invisibile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66FF"/>
                  </a:gs>
                  <a:gs pos="50000">
                    <a:schemeClr val="bg1"/>
                  </a:gs>
                  <a:gs pos="100000">
                    <a:srgbClr val="9966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524000" y="333375"/>
            <a:ext cx="61722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Mondo</a:t>
            </a:r>
            <a:r>
              <a:rPr lang="en-US" sz="44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 </a:t>
            </a:r>
            <a:r>
              <a:rPr lang="en-US" sz="4400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Sostanziale</a:t>
            </a:r>
            <a:endParaRPr lang="en-US" sz="44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9900FF"/>
                  </a:gs>
                  <a:gs pos="100000">
                    <a:srgbClr val="000099"/>
                  </a:gs>
                </a:gsLst>
                <a:lin ang="2700000" scaled="1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Haettenschweiler"/>
            </a:endParaRPr>
          </a:p>
        </p:txBody>
      </p:sp>
    </p:spTree>
  </p:cSld>
  <p:clrMapOvr>
    <a:masterClrMapping/>
  </p:clrMapOvr>
  <p:transition advClick="0" advTm="1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-76200"/>
            <a:ext cx="9220200" cy="7010400"/>
            <a:chOff x="0" y="-48"/>
            <a:chExt cx="5808" cy="4416"/>
          </a:xfrm>
        </p:grpSpPr>
        <p:pic>
          <p:nvPicPr>
            <p:cNvPr id="31747" name="Picture 3" descr="CUE50058"/>
            <p:cNvPicPr>
              <a:picLocks noChangeAspect="1" noChangeArrowheads="1"/>
            </p:cNvPicPr>
            <p:nvPr/>
          </p:nvPicPr>
          <p:blipFill>
            <a:blip r:embed="rId3"/>
            <a:srcRect r="9091" b="15012"/>
            <a:stretch>
              <a:fillRect/>
            </a:stretch>
          </p:blipFill>
          <p:spPr bwMode="auto">
            <a:xfrm>
              <a:off x="0" y="0"/>
              <a:ext cx="3072" cy="2208"/>
            </a:xfrm>
            <a:prstGeom prst="rect">
              <a:avLst/>
            </a:prstGeom>
            <a:noFill/>
          </p:spPr>
        </p:pic>
        <p:pic>
          <p:nvPicPr>
            <p:cNvPr id="31748" name="Picture 4" descr="CUE50010"/>
            <p:cNvPicPr>
              <a:picLocks noChangeAspect="1" noChangeArrowheads="1"/>
            </p:cNvPicPr>
            <p:nvPr/>
          </p:nvPicPr>
          <p:blipFill>
            <a:blip r:embed="rId4"/>
            <a:srcRect l="14694" t="57686" r="34500"/>
            <a:stretch>
              <a:fillRect/>
            </a:stretch>
          </p:blipFill>
          <p:spPr bwMode="auto">
            <a:xfrm>
              <a:off x="3648" y="0"/>
              <a:ext cx="2160" cy="2339"/>
            </a:xfrm>
            <a:prstGeom prst="rect">
              <a:avLst/>
            </a:prstGeom>
            <a:noFill/>
          </p:spPr>
        </p:pic>
        <p:pic>
          <p:nvPicPr>
            <p:cNvPr id="31749" name="Picture 5" descr="CUE50073"/>
            <p:cNvPicPr>
              <a:picLocks noChangeAspect="1" noChangeArrowheads="1"/>
            </p:cNvPicPr>
            <p:nvPr/>
          </p:nvPicPr>
          <p:blipFill>
            <a:blip r:embed="rId5"/>
            <a:srcRect l="20647" t="-336" r="22650" b="11584"/>
            <a:stretch>
              <a:fillRect/>
            </a:stretch>
          </p:blipFill>
          <p:spPr bwMode="auto">
            <a:xfrm>
              <a:off x="2640" y="-48"/>
              <a:ext cx="1163" cy="2400"/>
            </a:xfrm>
            <a:prstGeom prst="rect">
              <a:avLst/>
            </a:prstGeom>
            <a:noFill/>
          </p:spPr>
        </p:pic>
        <p:pic>
          <p:nvPicPr>
            <p:cNvPr id="31750" name="Picture 6" descr="CUE50044"/>
            <p:cNvPicPr>
              <a:picLocks noChangeAspect="1" noChangeArrowheads="1"/>
            </p:cNvPicPr>
            <p:nvPr/>
          </p:nvPicPr>
          <p:blipFill>
            <a:blip r:embed="rId6"/>
            <a:srcRect l="21992" t="10155" r="3270"/>
            <a:stretch>
              <a:fillRect/>
            </a:stretch>
          </p:blipFill>
          <p:spPr bwMode="auto">
            <a:xfrm>
              <a:off x="3696" y="2208"/>
              <a:ext cx="2112" cy="2112"/>
            </a:xfrm>
            <a:prstGeom prst="rect">
              <a:avLst/>
            </a:prstGeom>
            <a:noFill/>
          </p:spPr>
        </p:pic>
        <p:pic>
          <p:nvPicPr>
            <p:cNvPr id="31751" name="Picture 7" descr="CUE50024"/>
            <p:cNvPicPr>
              <a:picLocks noChangeAspect="1" noChangeArrowheads="1"/>
            </p:cNvPicPr>
            <p:nvPr/>
          </p:nvPicPr>
          <p:blipFill>
            <a:blip r:embed="rId7"/>
            <a:srcRect l="3720" r="5151" b="32861"/>
            <a:stretch>
              <a:fillRect/>
            </a:stretch>
          </p:blipFill>
          <p:spPr bwMode="auto">
            <a:xfrm>
              <a:off x="0" y="2208"/>
              <a:ext cx="2352" cy="2112"/>
            </a:xfrm>
            <a:prstGeom prst="rect">
              <a:avLst/>
            </a:prstGeom>
            <a:noFill/>
          </p:spPr>
        </p:pic>
        <p:pic>
          <p:nvPicPr>
            <p:cNvPr id="31752" name="Picture 8" descr="CUE50074"/>
            <p:cNvPicPr>
              <a:picLocks noChangeAspect="1" noChangeArrowheads="1"/>
            </p:cNvPicPr>
            <p:nvPr/>
          </p:nvPicPr>
          <p:blipFill>
            <a:blip r:embed="rId8"/>
            <a:srcRect l="7164" t="2011" r="6865" b="7474"/>
            <a:stretch>
              <a:fillRect/>
            </a:stretch>
          </p:blipFill>
          <p:spPr bwMode="auto">
            <a:xfrm>
              <a:off x="2256" y="2208"/>
              <a:ext cx="1605" cy="2160"/>
            </a:xfrm>
            <a:prstGeom prst="rect">
              <a:avLst/>
            </a:prstGeom>
            <a:noFill/>
          </p:spPr>
        </p:pic>
        <p:pic>
          <p:nvPicPr>
            <p:cNvPr id="31753" name="Picture 9" descr="CUE5004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8E6F47"/>
                </a:clrFrom>
                <a:clrTo>
                  <a:srgbClr val="8E6F47">
                    <a:alpha val="0"/>
                  </a:srgbClr>
                </a:clrTo>
              </a:clrChange>
            </a:blip>
            <a:srcRect l="4655" t="18684" r="6886" b="7474"/>
            <a:stretch>
              <a:fillRect/>
            </a:stretch>
          </p:blipFill>
          <p:spPr bwMode="auto">
            <a:xfrm>
              <a:off x="3168" y="1008"/>
              <a:ext cx="912" cy="1897"/>
            </a:xfrm>
            <a:prstGeom prst="rect">
              <a:avLst/>
            </a:prstGeom>
            <a:noFill/>
          </p:spPr>
        </p:pic>
      </p:grpSp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381000" y="152400"/>
            <a:ext cx="8458200" cy="1371600"/>
            <a:chOff x="240" y="96"/>
            <a:chExt cx="5328" cy="864"/>
          </a:xfrm>
        </p:grpSpPr>
        <p:sp>
          <p:nvSpPr>
            <p:cNvPr id="31755" name="AutoShape 11"/>
            <p:cNvSpPr>
              <a:spLocks noChangeArrowheads="1"/>
            </p:cNvSpPr>
            <p:nvPr/>
          </p:nvSpPr>
          <p:spPr bwMode="auto">
            <a:xfrm>
              <a:off x="240" y="96"/>
              <a:ext cx="5328" cy="864"/>
            </a:xfrm>
            <a:prstGeom prst="horizontalScroll">
              <a:avLst>
                <a:gd name="adj" fmla="val 18269"/>
              </a:avLst>
            </a:prstGeom>
            <a:solidFill>
              <a:srgbClr val="9900CC">
                <a:alpha val="70000"/>
              </a:srgbClr>
            </a:solidFill>
            <a:ln w="38100">
              <a:solidFill>
                <a:srgbClr val="000000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28" y="375"/>
              <a:ext cx="4896" cy="3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200" b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 Black"/>
                </a:rPr>
                <a:t>Gli Angeli abitano nel Mondo Spirituale</a:t>
              </a:r>
              <a:endParaRPr lang="en-US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 Black"/>
              </a:endParaRPr>
            </a:p>
          </p:txBody>
        </p:sp>
      </p:grp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xit" presetSubtype="21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105025" y="1371600"/>
            <a:ext cx="249078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380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No</a:t>
            </a:r>
          </a:p>
          <a:p>
            <a:pPr algn="r" eaLnBrk="0" hangingPunct="0">
              <a:lnSpc>
                <a:spcPct val="75000"/>
              </a:lnSpc>
            </a:pPr>
            <a:r>
              <a:rPr lang="en-US" sz="380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elementi</a:t>
            </a:r>
          </a:p>
          <a:p>
            <a:pPr algn="r" eaLnBrk="0" hangingPunct="0">
              <a:lnSpc>
                <a:spcPct val="75000"/>
              </a:lnSpc>
            </a:pPr>
            <a:r>
              <a:rPr lang="en-US" sz="380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fisici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4800" y="2809875"/>
            <a:ext cx="42910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3800">
                <a:ln w="3175"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Al di là di</a:t>
            </a:r>
          </a:p>
          <a:p>
            <a:pPr algn="r" eaLnBrk="0" hangingPunct="0">
              <a:lnSpc>
                <a:spcPct val="80000"/>
              </a:lnSpc>
            </a:pPr>
            <a:r>
              <a:rPr lang="en-US" sz="3800">
                <a:ln w="3175"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spazio e tempo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36029" y="3941337"/>
            <a:ext cx="3659784" cy="9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en-US" sz="380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No</a:t>
            </a:r>
          </a:p>
          <a:p>
            <a:pPr algn="r" eaLnBrk="0" hangingPunct="0">
              <a:lnSpc>
                <a:spcPct val="70000"/>
              </a:lnSpc>
            </a:pPr>
            <a:r>
              <a:rPr lang="en-US" sz="380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Riproduzione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079625" y="5562600"/>
            <a:ext cx="25161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3800">
                <a:ln w="3175">
                  <a:solidFill>
                    <a:schemeClr val="tx1"/>
                  </a:solidFill>
                </a:ln>
                <a:solidFill>
                  <a:srgbClr val="FF99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Leggi</a:t>
            </a:r>
          </a:p>
          <a:p>
            <a:pPr algn="r" eaLnBrk="0" hangingPunct="0">
              <a:lnSpc>
                <a:spcPct val="75000"/>
              </a:lnSpc>
            </a:pPr>
            <a:r>
              <a:rPr lang="en-US" sz="3800">
                <a:ln w="3175">
                  <a:solidFill>
                    <a:schemeClr val="tx1"/>
                  </a:solidFill>
                </a:ln>
                <a:solidFill>
                  <a:srgbClr val="FF99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spirituali</a:t>
            </a:r>
            <a:endParaRPr lang="en-US" sz="3800">
              <a:ln w="3175">
                <a:solidFill>
                  <a:schemeClr val="tx1"/>
                </a:solidFill>
              </a:ln>
              <a:solidFill>
                <a:srgbClr val="FF99FF"/>
              </a:solidFill>
              <a:effectLst>
                <a:outerShdw blurRad="38100" dist="635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724400" y="2816225"/>
            <a:ext cx="3962400" cy="103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800">
                <a:ln w="3175"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Dentro spazio e tempo</a:t>
            </a:r>
            <a:endParaRPr lang="en-US" sz="3800">
              <a:ln w="3175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635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724400" y="5562600"/>
            <a:ext cx="19542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Leggi</a:t>
            </a:r>
            <a:endParaRPr lang="en-US" sz="38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635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fisiche</a:t>
            </a:r>
            <a:endParaRPr lang="en-US" sz="3800" dirty="0">
              <a:ln w="3175">
                <a:solidFill>
                  <a:schemeClr val="tx1"/>
                </a:solidFill>
              </a:ln>
              <a:solidFill>
                <a:srgbClr val="FF99FF"/>
              </a:solidFill>
              <a:effectLst>
                <a:outerShdw blurRad="38100" dist="635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381001" y="3810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Mondo</a:t>
            </a:r>
            <a:r>
              <a:rPr lang="en-US" sz="36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Spirituale</a:t>
            </a:r>
            <a:endParaRPr lang="en-US" sz="36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5921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4800600" y="381000"/>
            <a:ext cx="3886200" cy="670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Mondo</a:t>
            </a:r>
            <a:r>
              <a:rPr lang="en-US" sz="3600" b="1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Fisico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5921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724400" y="4003250"/>
            <a:ext cx="365978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/>
            <a:r>
              <a:rPr lang="en-US" sz="3800">
                <a:ln w="3175"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Riproduzione</a:t>
            </a:r>
            <a:endParaRPr lang="en-US" sz="3800">
              <a:ln w="3175">
                <a:solidFill>
                  <a:schemeClr val="tx1"/>
                </a:solidFill>
              </a:ln>
              <a:solidFill>
                <a:srgbClr val="99FF66"/>
              </a:solidFill>
              <a:effectLst>
                <a:outerShdw blurRad="38100" dist="635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724400" y="1371600"/>
            <a:ext cx="251618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8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No</a:t>
            </a:r>
          </a:p>
          <a:p>
            <a:pPr eaLnBrk="0" hangingPunct="0">
              <a:lnSpc>
                <a:spcPct val="75000"/>
              </a:lnSpc>
            </a:pP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elementi</a:t>
            </a:r>
            <a:endParaRPr lang="en-US" sz="38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635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spirituali</a:t>
            </a:r>
            <a:endParaRPr lang="en-US" sz="38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635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774950" y="4809292"/>
            <a:ext cx="18208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r" eaLnBrk="0" hangingPunct="0"/>
            <a:r>
              <a:rPr lang="en-US" sz="38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Causa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724400" y="4809292"/>
            <a:ext cx="200304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/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Effetto</a:t>
            </a:r>
            <a:endParaRPr lang="en-US" sz="3800" dirty="0">
              <a:ln w="3175">
                <a:solidFill>
                  <a:schemeClr val="tx1"/>
                </a:solidFill>
              </a:ln>
              <a:effectLst>
                <a:outerShdw blurRad="38100" dist="63500" dir="18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 spd="slow" advClick="0" advTm="4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1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1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6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15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15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85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85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4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autoUpdateAnimBg="0"/>
      <p:bldP spid="33796" grpId="0" autoUpdateAnimBg="0"/>
      <p:bldP spid="33797" grpId="0" autoUpdateAnimBg="0"/>
      <p:bldP spid="33798" grpId="0" autoUpdateAnimBg="0"/>
      <p:bldP spid="33799" grpId="0" autoUpdateAnimBg="0"/>
      <p:bldP spid="33800" grpId="0"/>
      <p:bldP spid="33801" grpId="0"/>
      <p:bldP spid="33802" grpId="0" autoUpdateAnimBg="0"/>
      <p:bldP spid="33803" grpId="0" autoUpdateAnimBg="0"/>
      <p:bldP spid="33804" grpId="0" autoUpdateAnimBg="0"/>
      <p:bldP spid="3380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00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52400" y="1295400"/>
            <a:ext cx="5410200" cy="5165725"/>
            <a:chOff x="96" y="965"/>
            <a:chExt cx="3408" cy="3254"/>
          </a:xfrm>
        </p:grpSpPr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240" y="1013"/>
              <a:ext cx="3168" cy="3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2" name="Picture 5" descr="mtnlake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849" r="8627"/>
            <a:stretch>
              <a:fillRect/>
            </a:stretch>
          </p:blipFill>
          <p:spPr bwMode="auto">
            <a:xfrm>
              <a:off x="96" y="965"/>
              <a:ext cx="3408" cy="3254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3635375" y="1365250"/>
            <a:ext cx="1393825" cy="4044950"/>
            <a:chOff x="3581400" y="1365250"/>
            <a:chExt cx="1393825" cy="4044950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073525" y="1965325"/>
              <a:ext cx="346075" cy="777875"/>
            </a:xfrm>
            <a:prstGeom prst="rect">
              <a:avLst/>
            </a:prstGeom>
            <a:solidFill>
              <a:srgbClr val="FFFF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5" name="Picture 10" descr="Man business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400" y="1365250"/>
              <a:ext cx="1393825" cy="4044950"/>
            </a:xfrm>
            <a:prstGeom prst="rect">
              <a:avLst/>
            </a:prstGeom>
            <a:noFill/>
          </p:spPr>
        </p:pic>
      </p:grpSp>
      <p:pic>
        <p:nvPicPr>
          <p:cNvPr id="16" name="Picture 12" descr="Woman Business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905000"/>
            <a:ext cx="1217612" cy="3932238"/>
          </a:xfrm>
          <a:prstGeom prst="rect">
            <a:avLst/>
          </a:prstGeom>
          <a:noFill/>
        </p:spPr>
      </p:pic>
      <p:pic>
        <p:nvPicPr>
          <p:cNvPr id="17" name="Picture 17" descr="Man casual_ori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7" y="2209800"/>
            <a:ext cx="1376363" cy="4044950"/>
          </a:xfrm>
          <a:prstGeom prst="rect">
            <a:avLst/>
          </a:prstGeom>
          <a:noFill/>
        </p:spPr>
      </p:pic>
      <p:pic>
        <p:nvPicPr>
          <p:cNvPr id="18" name="Picture 13" descr="Woman casual_ori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814638"/>
            <a:ext cx="1358900" cy="3890962"/>
          </a:xfrm>
          <a:prstGeom prst="rect">
            <a:avLst/>
          </a:prstGeom>
          <a:noFill/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52400" y="457200"/>
            <a:ext cx="8839200" cy="5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50800" dir="11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Nostra </a:t>
            </a:r>
            <a:r>
              <a:rPr lang="en-US" sz="4200" b="1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Posizione</a:t>
            </a:r>
            <a:r>
              <a:rPr lang="en-US" sz="4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200" b="1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nel</a:t>
            </a:r>
            <a:r>
              <a:rPr lang="en-US" sz="42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Cosmo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09600" y="3238500"/>
            <a:ext cx="26098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4600" spc="-300" dirty="0" err="1">
                <a:ln w="1905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Mondo</a:t>
            </a:r>
            <a:endParaRPr lang="en-US" sz="4600" spc="-300" dirty="0">
              <a:ln w="19050">
                <a:solidFill>
                  <a:schemeClr val="tx1"/>
                </a:solidFill>
              </a:ln>
              <a:solidFill>
                <a:srgbClr val="CCFF33"/>
              </a:solidFill>
              <a:effectLst>
                <a:outerShdw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4600" spc="-300" dirty="0" err="1">
                <a:ln w="1905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Fisico</a:t>
            </a:r>
            <a:endParaRPr lang="en-US" sz="4600" spc="-300" dirty="0">
              <a:ln w="19050">
                <a:solidFill>
                  <a:schemeClr val="tx1"/>
                </a:solidFill>
              </a:ln>
              <a:solidFill>
                <a:srgbClr val="CCFF33"/>
              </a:solidFill>
              <a:effectLst>
                <a:outerShdw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utoUpdateAnimBg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00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152400" y="1295400"/>
            <a:ext cx="5410200" cy="5165725"/>
            <a:chOff x="96" y="965"/>
            <a:chExt cx="3408" cy="3254"/>
          </a:xfrm>
        </p:grpSpPr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240" y="1013"/>
              <a:ext cx="3168" cy="3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7" name="Picture 4" descr="mtnlake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849" r="8627"/>
            <a:stretch>
              <a:fillRect/>
            </a:stretch>
          </p:blipFill>
          <p:spPr bwMode="auto">
            <a:xfrm>
              <a:off x="96" y="965"/>
              <a:ext cx="3408" cy="3254"/>
            </a:xfrm>
            <a:prstGeom prst="rect">
              <a:avLst/>
            </a:prstGeom>
            <a:noFill/>
          </p:spPr>
        </p:pic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4572000" y="1295400"/>
            <a:ext cx="4343400" cy="5181600"/>
            <a:chOff x="2880" y="960"/>
            <a:chExt cx="2736" cy="32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3984" y="1152"/>
              <a:ext cx="1104" cy="91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FFCC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0" name="Picture 7" descr="beach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309"/>
            <a:stretch>
              <a:fillRect/>
            </a:stretch>
          </p:blipFill>
          <p:spPr bwMode="auto">
            <a:xfrm>
              <a:off x="2880" y="960"/>
              <a:ext cx="2736" cy="3264"/>
            </a:xfrm>
            <a:prstGeom prst="rect">
              <a:avLst/>
            </a:prstGeom>
            <a:noFill/>
          </p:spPr>
        </p:pic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4038600" y="1212850"/>
            <a:ext cx="1393825" cy="4044950"/>
            <a:chOff x="2578" y="816"/>
            <a:chExt cx="878" cy="254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Rectangle 63"/>
            <p:cNvSpPr>
              <a:spLocks noChangeArrowheads="1"/>
            </p:cNvSpPr>
            <p:nvPr/>
          </p:nvSpPr>
          <p:spPr bwMode="auto">
            <a:xfrm>
              <a:off x="2888" y="1194"/>
              <a:ext cx="218" cy="4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3" name="Picture 64" descr="Man business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2578" y="816"/>
              <a:ext cx="878" cy="2548"/>
            </a:xfrm>
            <a:prstGeom prst="rect">
              <a:avLst/>
            </a:prstGeom>
            <a:noFill/>
          </p:spPr>
        </p:pic>
      </p:grpSp>
      <p:grpSp>
        <p:nvGrpSpPr>
          <p:cNvPr id="24" name="Group 61"/>
          <p:cNvGrpSpPr>
            <a:grpSpLocks/>
          </p:cNvGrpSpPr>
          <p:nvPr/>
        </p:nvGrpSpPr>
        <p:grpSpPr bwMode="auto">
          <a:xfrm>
            <a:off x="3635375" y="1365250"/>
            <a:ext cx="1393825" cy="4044950"/>
            <a:chOff x="2256" y="860"/>
            <a:chExt cx="878" cy="2548"/>
          </a:xfrm>
        </p:grpSpPr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2566" y="1238"/>
              <a:ext cx="218" cy="490"/>
            </a:xfrm>
            <a:prstGeom prst="rect">
              <a:avLst/>
            </a:prstGeom>
            <a:solidFill>
              <a:srgbClr val="FFFF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6" name="Picture 56" descr="Man business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56" y="860"/>
              <a:ext cx="878" cy="2548"/>
            </a:xfrm>
            <a:prstGeom prst="rect">
              <a:avLst/>
            </a:prstGeom>
            <a:noFill/>
          </p:spPr>
        </p:pic>
      </p:grpSp>
      <p:pic>
        <p:nvPicPr>
          <p:cNvPr id="27" name="Picture 59" descr="Woman Business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5000" contrast="-55000"/>
          </a:blip>
          <a:srcRect/>
          <a:stretch>
            <a:fillRect/>
          </a:stretch>
        </p:blipFill>
        <p:spPr bwMode="auto">
          <a:xfrm>
            <a:off x="4724400" y="1752600"/>
            <a:ext cx="1217613" cy="393223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Picture 54" descr="Woman Business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905000"/>
            <a:ext cx="1217612" cy="3932238"/>
          </a:xfrm>
          <a:prstGeom prst="rect">
            <a:avLst/>
          </a:prstGeom>
          <a:noFill/>
        </p:spPr>
      </p:pic>
      <p:pic>
        <p:nvPicPr>
          <p:cNvPr id="29" name="Picture 58" descr="Man casual_ori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5000" contrast="-55000"/>
          </a:blip>
          <a:srcRect/>
          <a:stretch>
            <a:fillRect/>
          </a:stretch>
        </p:blipFill>
        <p:spPr bwMode="auto">
          <a:xfrm>
            <a:off x="3729038" y="2057400"/>
            <a:ext cx="1376362" cy="40449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Picture 52" descr="Man casual_ori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7" y="2209800"/>
            <a:ext cx="1376363" cy="4044950"/>
          </a:xfrm>
          <a:prstGeom prst="rect">
            <a:avLst/>
          </a:prstGeom>
          <a:noFill/>
        </p:spPr>
      </p:pic>
      <p:pic>
        <p:nvPicPr>
          <p:cNvPr id="31" name="Picture 60" descr="Woman casual_ori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5000" contrast="-55000"/>
          </a:blip>
          <a:srcRect/>
          <a:stretch>
            <a:fillRect/>
          </a:stretch>
        </p:blipFill>
        <p:spPr bwMode="auto">
          <a:xfrm>
            <a:off x="4330700" y="2744788"/>
            <a:ext cx="1358900" cy="389096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Picture 53" descr="Woman casual_ori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814638"/>
            <a:ext cx="1358900" cy="3890962"/>
          </a:xfrm>
          <a:prstGeom prst="rect">
            <a:avLst/>
          </a:prstGeom>
          <a:noFill/>
        </p:spPr>
      </p:pic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09600" y="3238500"/>
            <a:ext cx="26098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4600" spc="-300" dirty="0" err="1">
                <a:ln w="1905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Mondo</a:t>
            </a:r>
            <a:endParaRPr lang="en-US" sz="4600" spc="-300" dirty="0">
              <a:ln w="19050">
                <a:solidFill>
                  <a:schemeClr val="tx1"/>
                </a:solidFill>
              </a:ln>
              <a:solidFill>
                <a:srgbClr val="CCFF33"/>
              </a:solidFill>
              <a:effectLst>
                <a:outerShdw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4600" spc="-300" dirty="0" err="1">
                <a:ln w="1905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Fisico</a:t>
            </a:r>
            <a:endParaRPr lang="en-US" sz="4600" spc="-300" dirty="0">
              <a:ln w="19050">
                <a:solidFill>
                  <a:schemeClr val="tx1"/>
                </a:solidFill>
              </a:ln>
              <a:solidFill>
                <a:srgbClr val="CCFF33"/>
              </a:solidFill>
              <a:effectLst>
                <a:outerShdw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699227" y="3227388"/>
            <a:ext cx="2911373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4600" spc="-3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Mondo</a:t>
            </a:r>
            <a:endParaRPr lang="en-US" sz="4600" spc="-3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4600" spc="-3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Spirituale</a:t>
            </a:r>
            <a:endParaRPr lang="en-US" sz="4600" spc="-3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52400" y="457200"/>
            <a:ext cx="8839200" cy="5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50800" dir="11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Nostra </a:t>
            </a:r>
            <a:r>
              <a:rPr lang="en-US" sz="4200" b="1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Posizione</a:t>
            </a:r>
            <a:r>
              <a:rPr lang="en-US" sz="4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200" b="1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nel</a:t>
            </a:r>
            <a:r>
              <a:rPr lang="en-US" sz="42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Cosmo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33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6"/>
          <p:cNvGrpSpPr/>
          <p:nvPr/>
        </p:nvGrpSpPr>
        <p:grpSpPr>
          <a:xfrm>
            <a:off x="4343400" y="1143000"/>
            <a:ext cx="1757362" cy="5340350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9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23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4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0" name="Picture 1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21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22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25" name="WordArt 23"/>
          <p:cNvSpPr>
            <a:spLocks noChangeArrowheads="1" noChangeShapeType="1" noTextEdit="1"/>
          </p:cNvSpPr>
          <p:nvPr/>
        </p:nvSpPr>
        <p:spPr bwMode="auto">
          <a:xfrm>
            <a:off x="4564061" y="6248400"/>
            <a:ext cx="16002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Spirito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28800" y="1143000"/>
            <a:ext cx="1765300" cy="5340350"/>
            <a:chOff x="1954212" y="1289050"/>
            <a:chExt cx="1765300" cy="5340350"/>
          </a:xfrm>
        </p:grpSpPr>
        <p:grpSp>
          <p:nvGrpSpPr>
            <p:cNvPr id="27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31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2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29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30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33" name="WordArt 24"/>
          <p:cNvSpPr>
            <a:spLocks noChangeArrowheads="1" noChangeShapeType="1" noTextEdit="1"/>
          </p:cNvSpPr>
          <p:nvPr/>
        </p:nvSpPr>
        <p:spPr bwMode="auto">
          <a:xfrm>
            <a:off x="2057400" y="6286500"/>
            <a:ext cx="1600200" cy="3810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Fisico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080629" y="1084263"/>
            <a:ext cx="1910971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en-US" sz="3600" b="1" dirty="0" err="1">
                <a:solidFill>
                  <a:srgbClr val="5600AC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Verità</a:t>
            </a:r>
            <a:endParaRPr lang="en-US" sz="3600" b="1" dirty="0">
              <a:solidFill>
                <a:srgbClr val="5600AC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ct val="70000"/>
              </a:lnSpc>
            </a:pPr>
            <a:r>
              <a:rPr lang="en-US" sz="3600" b="1" dirty="0">
                <a:solidFill>
                  <a:srgbClr val="5600AC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Morale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322388" y="152400"/>
            <a:ext cx="65087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Relazione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lo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Fisico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il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Spirito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47650" y="1187450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Aria</a:t>
            </a:r>
            <a:endParaRPr lang="en-US" sz="36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Comic Sans MS" pitchFamily="66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370370" y="2105025"/>
            <a:ext cx="262123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en-US" sz="3600" b="1"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Verità</a:t>
            </a:r>
          </a:p>
          <a:p>
            <a:pPr algn="r" eaLnBrk="0" hangingPunct="0">
              <a:lnSpc>
                <a:spcPct val="70000"/>
              </a:lnSpc>
            </a:pPr>
            <a:r>
              <a:rPr lang="en-US" sz="3600" b="1"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Spirituale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495800" y="3092450"/>
            <a:ext cx="44958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en-US" sz="3600" b="1" dirty="0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Amore</a:t>
            </a:r>
          </a:p>
          <a:p>
            <a:pPr algn="r" eaLnBrk="0" hangingPunct="0">
              <a:lnSpc>
                <a:spcPct val="70000"/>
              </a:lnSpc>
            </a:pPr>
            <a:r>
              <a:rPr lang="en-US" sz="36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Incondizionato</a:t>
            </a:r>
            <a:endParaRPr lang="en-US" sz="36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47650" y="205740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Luce</a:t>
            </a:r>
            <a:endParaRPr lang="en-US" sz="36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47650" y="1600200"/>
            <a:ext cx="1833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Calore</a:t>
            </a:r>
            <a:endParaRPr lang="en-US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 rot="1764981" flipV="1">
            <a:off x="498475" y="2979738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it-IT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47650" y="4376738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Cibo</a:t>
            </a:r>
            <a:endParaRPr lang="en-US" sz="3600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47650" y="4768850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Acqua</a:t>
            </a:r>
            <a:endParaRPr lang="en-US" sz="3600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 rot="-23562092">
            <a:off x="481013" y="3703638"/>
            <a:ext cx="1271587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36880" name="WordArt 16"/>
          <p:cNvSpPr>
            <a:spLocks noChangeArrowheads="1" noChangeShapeType="1" noTextEdit="1"/>
          </p:cNvSpPr>
          <p:nvPr/>
        </p:nvSpPr>
        <p:spPr bwMode="auto">
          <a:xfrm rot="-12177">
            <a:off x="5029200" y="1203325"/>
            <a:ext cx="3962400" cy="2211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4000" b="1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CCFFFF"/>
                    </a:gs>
                    <a:gs pos="100000">
                      <a:srgbClr val="0000FF"/>
                    </a:gs>
                  </a:gsLst>
                  <a:lin ang="5412177" scaled="1"/>
                </a:gradFill>
                <a:latin typeface="Impact"/>
              </a:rPr>
              <a:t>Elementi</a:t>
            </a:r>
            <a:endParaRPr lang="en-US" sz="4000" b="1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50000">
                    <a:srgbClr val="CCFFFF"/>
                  </a:gs>
                  <a:gs pos="100000">
                    <a:srgbClr val="0000FF"/>
                  </a:gs>
                </a:gsLst>
                <a:lin ang="5412177" scaled="1"/>
              </a:gradFill>
              <a:latin typeface="Impact"/>
            </a:endParaRPr>
          </a:p>
          <a:p>
            <a:pPr algn="ctr"/>
            <a:r>
              <a:rPr lang="en-US" sz="4000" b="1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CCFFFF"/>
                    </a:gs>
                    <a:gs pos="100000">
                      <a:srgbClr val="0000FF"/>
                    </a:gs>
                  </a:gsLst>
                  <a:lin ang="5412177" scaled="1"/>
                </a:gradFill>
                <a:latin typeface="Impact"/>
              </a:rPr>
              <a:t>di</a:t>
            </a:r>
            <a:r>
              <a:rPr lang="en-US" sz="4000" b="1" kern="10" dirty="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CCFFFF"/>
                    </a:gs>
                    <a:gs pos="100000">
                      <a:srgbClr val="0000FF"/>
                    </a:gs>
                  </a:gsLst>
                  <a:lin ang="5412177" scaled="1"/>
                </a:gradFill>
                <a:latin typeface="Impact"/>
              </a:rPr>
              <a:t> Vita</a:t>
            </a:r>
          </a:p>
        </p:txBody>
      </p:sp>
    </p:spTree>
  </p:cSld>
  <p:clrMapOvr>
    <a:masterClrMapping/>
  </p:clrMapOvr>
  <p:transition spd="slow" advClick="0" advTm="4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75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6866" grpId="0" autoUpdateAnimBg="0"/>
      <p:bldP spid="36868" grpId="0" autoUpdateAnimBg="0"/>
      <p:bldP spid="36869" grpId="0" autoUpdateAnimBg="0"/>
      <p:bldP spid="36872" grpId="0" autoUpdateAnimBg="0"/>
      <p:bldP spid="36873" grpId="0" autoUpdateAnimBg="0"/>
      <p:bldP spid="36874" grpId="0" autoUpdateAnimBg="0"/>
      <p:bldP spid="36875" grpId="0" autoUpdateAnimBg="0"/>
      <p:bldP spid="36876" grpId="0" animBg="1" autoUpdateAnimBg="0"/>
      <p:bldP spid="36877" grpId="0" autoUpdateAnimBg="0"/>
      <p:bldP spid="36878" grpId="0" autoUpdateAnimBg="0"/>
      <p:bldP spid="36879" grpId="0" animBg="1" autoUpdateAnimBg="0"/>
      <p:bldP spid="368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5000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81000" y="1981200"/>
            <a:ext cx="83820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itchFamily="34" charset="0"/>
              </a:rPr>
              <a:t>Il Principio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itchFamily="34" charset="0"/>
              </a:rPr>
              <a:t>di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itchFamily="34" charset="0"/>
              </a:rPr>
              <a:t>Creazione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971800" y="3962400"/>
            <a:ext cx="3200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66FFFF"/>
                    </a:gs>
                  </a:gsLst>
                  <a:lin ang="2700000" scaled="1"/>
                </a:gradFill>
                <a:latin typeface="Arial Black"/>
              </a:rPr>
              <a:t>Seconda</a:t>
            </a:r>
            <a:r>
              <a:rPr lang="en-US" sz="3600" b="1" kern="10" dirty="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66FFFF"/>
                    </a:gs>
                  </a:gsLst>
                  <a:lin ang="2700000" scaled="1"/>
                </a:gradFill>
                <a:latin typeface="Arial Black"/>
              </a:rPr>
              <a:t> Parte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33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080629" y="1084263"/>
            <a:ext cx="1910971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en-US" sz="3600" b="1">
                <a:solidFill>
                  <a:srgbClr val="FFFF99"/>
                </a:solidFill>
                <a:latin typeface="Arial Black" pitchFamily="34" charset="0"/>
              </a:rPr>
              <a:t>Verità</a:t>
            </a:r>
          </a:p>
          <a:p>
            <a:pPr algn="r" eaLnBrk="0" hangingPunct="0">
              <a:lnSpc>
                <a:spcPct val="70000"/>
              </a:lnSpc>
            </a:pPr>
            <a:r>
              <a:rPr lang="en-US" sz="3600" b="1">
                <a:solidFill>
                  <a:srgbClr val="FFFF99"/>
                </a:solidFill>
                <a:latin typeface="Arial Black" pitchFamily="34" charset="0"/>
              </a:rPr>
              <a:t>Morale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370370" y="2105025"/>
            <a:ext cx="262123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en-US" sz="3600" b="1">
                <a:solidFill>
                  <a:srgbClr val="FFFF99"/>
                </a:solidFill>
                <a:latin typeface="Arial Black" pitchFamily="34" charset="0"/>
              </a:rPr>
              <a:t>Verità</a:t>
            </a:r>
          </a:p>
          <a:p>
            <a:pPr algn="r" eaLnBrk="0" hangingPunct="0">
              <a:lnSpc>
                <a:spcPct val="70000"/>
              </a:lnSpc>
            </a:pPr>
            <a:r>
              <a:rPr lang="en-US" sz="3600" b="1">
                <a:solidFill>
                  <a:srgbClr val="FFFF99"/>
                </a:solidFill>
                <a:latin typeface="Arial Black" pitchFamily="34" charset="0"/>
              </a:rPr>
              <a:t>Spirituale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495800" y="3092450"/>
            <a:ext cx="44958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en-US" sz="3600" b="1" dirty="0">
                <a:solidFill>
                  <a:srgbClr val="FFFF99"/>
                </a:solidFill>
                <a:latin typeface="Arial Black" pitchFamily="34" charset="0"/>
              </a:rPr>
              <a:t>Amore</a:t>
            </a:r>
          </a:p>
          <a:p>
            <a:pPr algn="r" eaLnBrk="0" hangingPunct="0">
              <a:lnSpc>
                <a:spcPct val="70000"/>
              </a:lnSpc>
            </a:pPr>
            <a:r>
              <a:rPr lang="en-US" sz="3600" b="1" dirty="0" err="1">
                <a:solidFill>
                  <a:srgbClr val="FFFF99"/>
                </a:solidFill>
                <a:latin typeface="Arial Black" pitchFamily="34" charset="0"/>
              </a:rPr>
              <a:t>Incondizionato</a:t>
            </a:r>
            <a:endParaRPr lang="en-US" sz="3600" b="1" dirty="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 rot="19835019" flipH="1" flipV="1">
            <a:off x="6248400" y="2947270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0" name="Group 36"/>
          <p:cNvGrpSpPr/>
          <p:nvPr/>
        </p:nvGrpSpPr>
        <p:grpSpPr>
          <a:xfrm>
            <a:off x="4343400" y="1143000"/>
            <a:ext cx="1757362" cy="5340350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2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26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7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22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24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25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37900" name="AutoShape 12"/>
          <p:cNvSpPr>
            <a:spLocks noChangeArrowheads="1"/>
          </p:cNvSpPr>
          <p:nvPr/>
        </p:nvSpPr>
        <p:spPr bwMode="auto">
          <a:xfrm rot="1764981" flipV="1">
            <a:off x="498475" y="2979738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it-IT"/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 rot="-23562092">
            <a:off x="481013" y="3703638"/>
            <a:ext cx="1271587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37904" name="WordArt 16"/>
          <p:cNvSpPr>
            <a:spLocks noChangeArrowheads="1" noChangeShapeType="1" noTextEdit="1"/>
          </p:cNvSpPr>
          <p:nvPr/>
        </p:nvSpPr>
        <p:spPr bwMode="auto">
          <a:xfrm rot="-12177">
            <a:off x="5637213" y="984803"/>
            <a:ext cx="32766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Elementi</a:t>
            </a:r>
            <a:endParaRPr lang="en-US" sz="4000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dist="63500" dir="2212194" algn="ctr" rotWithShape="0">
                  <a:schemeClr val="bg1">
                    <a:alpha val="50000"/>
                  </a:schemeClr>
                </a:outerShdw>
              </a:effectLst>
              <a:latin typeface="Impact"/>
            </a:endParaRPr>
          </a:p>
          <a:p>
            <a:pPr algn="ctr"/>
            <a:r>
              <a:rPr lang="en-US" sz="4000" kern="1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di</a:t>
            </a:r>
            <a:r>
              <a:rPr lang="en-US" sz="40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 Vita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1322388" y="152400"/>
            <a:ext cx="65087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Relazione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lo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Fisico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il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Spirito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9" name="Group 27"/>
          <p:cNvGrpSpPr/>
          <p:nvPr/>
        </p:nvGrpSpPr>
        <p:grpSpPr>
          <a:xfrm>
            <a:off x="1828800" y="1143000"/>
            <a:ext cx="1765300" cy="5340350"/>
            <a:chOff x="1954212" y="1289050"/>
            <a:chExt cx="1765300" cy="5340350"/>
          </a:xfrm>
        </p:grpSpPr>
        <p:grpSp>
          <p:nvGrpSpPr>
            <p:cNvPr id="31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35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6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2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33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34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47650" y="1187450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Aria</a:t>
            </a:r>
            <a:endParaRPr lang="en-US" sz="36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Comic Sans MS" pitchFamily="66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47650" y="205740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Luce</a:t>
            </a:r>
            <a:endParaRPr lang="en-US" sz="3600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247650" y="1600200"/>
            <a:ext cx="1833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Calore</a:t>
            </a:r>
            <a:endParaRPr lang="en-US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247650" y="4376738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Cibo</a:t>
            </a:r>
            <a:endParaRPr lang="en-US" sz="3600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247650" y="4768850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Acqua</a:t>
            </a:r>
            <a:endParaRPr lang="en-US" sz="3600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6" name="WordArt 23"/>
          <p:cNvSpPr>
            <a:spLocks noChangeArrowheads="1" noChangeShapeType="1" noTextEdit="1"/>
          </p:cNvSpPr>
          <p:nvPr/>
        </p:nvSpPr>
        <p:spPr bwMode="auto">
          <a:xfrm>
            <a:off x="4564061" y="6248400"/>
            <a:ext cx="16002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Spirito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47" name="WordArt 24"/>
          <p:cNvSpPr>
            <a:spLocks noChangeArrowheads="1" noChangeShapeType="1" noTextEdit="1"/>
          </p:cNvSpPr>
          <p:nvPr/>
        </p:nvSpPr>
        <p:spPr bwMode="auto">
          <a:xfrm>
            <a:off x="2057400" y="6286500"/>
            <a:ext cx="1600200" cy="3810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Fisico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33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6"/>
          <p:cNvGrpSpPr/>
          <p:nvPr/>
        </p:nvGrpSpPr>
        <p:grpSpPr>
          <a:xfrm>
            <a:off x="4343400" y="1143000"/>
            <a:ext cx="1757362" cy="5340350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1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5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6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2" name="Picture 31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33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4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38" name="Group 27"/>
          <p:cNvGrpSpPr/>
          <p:nvPr/>
        </p:nvGrpSpPr>
        <p:grpSpPr>
          <a:xfrm>
            <a:off x="1828800" y="1143000"/>
            <a:ext cx="1765300" cy="5340350"/>
            <a:chOff x="1954212" y="1289050"/>
            <a:chExt cx="1765300" cy="5340350"/>
          </a:xfrm>
        </p:grpSpPr>
        <p:grpSp>
          <p:nvGrpSpPr>
            <p:cNvPr id="40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44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45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41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42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43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25450" y="1219200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Aria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23850" y="208915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Luce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20650" y="1631950"/>
            <a:ext cx="180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Calore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74650" y="4408488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Cibo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46050" y="4800600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Acqua</a:t>
            </a:r>
          </a:p>
        </p:txBody>
      </p:sp>
      <p:sp>
        <p:nvSpPr>
          <p:cNvPr id="38923" name="WordArt 11"/>
          <p:cNvSpPr>
            <a:spLocks noChangeArrowheads="1" noChangeShapeType="1" noTextEdit="1"/>
          </p:cNvSpPr>
          <p:nvPr/>
        </p:nvSpPr>
        <p:spPr bwMode="auto">
          <a:xfrm rot="-12177">
            <a:off x="5637213" y="990600"/>
            <a:ext cx="32766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Elementi</a:t>
            </a:r>
            <a:endParaRPr lang="en-US" sz="4000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dist="63500" dir="2212194" algn="ctr" rotWithShape="0">
                  <a:schemeClr val="bg1">
                    <a:alpha val="50000"/>
                  </a:schemeClr>
                </a:outerShdw>
              </a:effectLst>
              <a:latin typeface="Impact"/>
            </a:endParaRPr>
          </a:p>
          <a:p>
            <a:pPr algn="ctr"/>
            <a:r>
              <a:rPr lang="en-US" sz="4000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di</a:t>
            </a:r>
            <a:r>
              <a:rPr lang="en-US" sz="4000" kern="10" dirty="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 Vita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 rot="5400000" flipH="1">
            <a:off x="3771900" y="22479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 rot="16200000" flipH="1">
            <a:off x="3848100" y="28575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WordArt 15"/>
          <p:cNvSpPr>
            <a:spLocks noChangeArrowheads="1" noChangeShapeType="1" noTextEdit="1"/>
          </p:cNvSpPr>
          <p:nvPr/>
        </p:nvSpPr>
        <p:spPr bwMode="auto">
          <a:xfrm>
            <a:off x="2667000" y="3962400"/>
            <a:ext cx="27432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BottomLeft"/>
              <a:lightRig rig="legacyNormal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  <a:latin typeface="Arial Black"/>
              </a:rPr>
              <a:t>Azioni</a:t>
            </a:r>
            <a:endParaRPr lang="en-US" sz="3600" b="1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atin typeface="Arial Black"/>
            </a:endParaRPr>
          </a:p>
        </p:txBody>
      </p:sp>
      <p:sp>
        <p:nvSpPr>
          <p:cNvPr id="38928" name="WordArt 16"/>
          <p:cNvSpPr>
            <a:spLocks noChangeArrowheads="1" noChangeShapeType="1" noTextEdit="1"/>
          </p:cNvSpPr>
          <p:nvPr/>
        </p:nvSpPr>
        <p:spPr bwMode="auto">
          <a:xfrm>
            <a:off x="2895600" y="1371600"/>
            <a:ext cx="2209800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BottomLeft"/>
              <a:lightRig rig="legacyNormal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latin typeface="Impact"/>
              </a:rPr>
              <a:t>Elementi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latin typeface="Impact"/>
            </a:endParaRPr>
          </a:p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latin typeface="Impact"/>
              </a:rPr>
              <a:t>Spirituali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latin typeface="Impact"/>
            </a:endParaRPr>
          </a:p>
        </p:txBody>
      </p:sp>
      <p:sp>
        <p:nvSpPr>
          <p:cNvPr id="38929" name="WordArt 17"/>
          <p:cNvSpPr>
            <a:spLocks noChangeArrowheads="1" noChangeShapeType="1" noTextEdit="1"/>
          </p:cNvSpPr>
          <p:nvPr/>
        </p:nvSpPr>
        <p:spPr bwMode="auto">
          <a:xfrm>
            <a:off x="5638800" y="4191000"/>
            <a:ext cx="32766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Elementi</a:t>
            </a:r>
            <a:endParaRPr lang="en-US" sz="40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0000FF"/>
                </a:outerShdw>
              </a:effectLst>
              <a:latin typeface="Impact"/>
            </a:endParaRPr>
          </a:p>
          <a:p>
            <a:pPr algn="ctr"/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di</a:t>
            </a:r>
            <a:r>
              <a:rPr lang="en-US" sz="40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 </a:t>
            </a:r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Vitalità</a:t>
            </a:r>
            <a:endParaRPr lang="en-US" sz="40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0000FF"/>
                </a:outerShdw>
              </a:effectLst>
              <a:latin typeface="Impact"/>
            </a:endParaRPr>
          </a:p>
        </p:txBody>
      </p:sp>
      <p:sp>
        <p:nvSpPr>
          <p:cNvPr id="38930" name="WordArt 18"/>
          <p:cNvSpPr>
            <a:spLocks noChangeArrowheads="1" noChangeShapeType="1" noTextEdit="1"/>
          </p:cNvSpPr>
          <p:nvPr/>
        </p:nvSpPr>
        <p:spPr bwMode="auto">
          <a:xfrm>
            <a:off x="4800600" y="5057775"/>
            <a:ext cx="685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36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63500" dir="18900000" algn="ctr" rotWithShape="0">
                    <a:srgbClr val="0000FF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38931" name="AutoShape 19"/>
          <p:cNvSpPr>
            <a:spLocks noChangeArrowheads="1"/>
          </p:cNvSpPr>
          <p:nvPr/>
        </p:nvSpPr>
        <p:spPr bwMode="auto">
          <a:xfrm rot="5400000" flipH="1">
            <a:off x="3771900" y="22479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AutoShape 21"/>
          <p:cNvSpPr>
            <a:spLocks noChangeArrowheads="1"/>
          </p:cNvSpPr>
          <p:nvPr/>
        </p:nvSpPr>
        <p:spPr bwMode="auto">
          <a:xfrm rot="16200000" flipH="1">
            <a:off x="3848100" y="28575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AutoShape 23"/>
          <p:cNvSpPr>
            <a:spLocks noChangeArrowheads="1"/>
          </p:cNvSpPr>
          <p:nvPr/>
        </p:nvSpPr>
        <p:spPr bwMode="auto">
          <a:xfrm rot="5400000" flipH="1">
            <a:off x="3771900" y="22479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AutoShape 24"/>
          <p:cNvSpPr>
            <a:spLocks noChangeArrowheads="1"/>
          </p:cNvSpPr>
          <p:nvPr/>
        </p:nvSpPr>
        <p:spPr bwMode="auto">
          <a:xfrm rot="16200000" flipH="1">
            <a:off x="3848100" y="28575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AutoShape 25"/>
          <p:cNvSpPr>
            <a:spLocks noChangeArrowheads="1"/>
          </p:cNvSpPr>
          <p:nvPr/>
        </p:nvSpPr>
        <p:spPr bwMode="auto">
          <a:xfrm rot="1764981" flipV="1">
            <a:off x="498475" y="3011488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solidFill>
            <a:srgbClr val="FFFF99"/>
          </a:solidFill>
          <a:ln w="38100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it-IT"/>
          </a:p>
        </p:txBody>
      </p:sp>
      <p:sp>
        <p:nvSpPr>
          <p:cNvPr id="38938" name="AutoShape 26"/>
          <p:cNvSpPr>
            <a:spLocks noChangeArrowheads="1"/>
          </p:cNvSpPr>
          <p:nvPr/>
        </p:nvSpPr>
        <p:spPr bwMode="auto">
          <a:xfrm rot="-23562092">
            <a:off x="481013" y="3735388"/>
            <a:ext cx="1271587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solidFill>
            <a:srgbClr val="FFFF99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1322388" y="152400"/>
            <a:ext cx="65087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Relazione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lo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Fisico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il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Spirito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WordArt 23"/>
          <p:cNvSpPr>
            <a:spLocks noChangeArrowheads="1" noChangeShapeType="1" noTextEdit="1"/>
          </p:cNvSpPr>
          <p:nvPr/>
        </p:nvSpPr>
        <p:spPr bwMode="auto">
          <a:xfrm>
            <a:off x="4564061" y="6248400"/>
            <a:ext cx="16002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Spirito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1" name="WordArt 24"/>
          <p:cNvSpPr>
            <a:spLocks noChangeArrowheads="1" noChangeShapeType="1" noTextEdit="1"/>
          </p:cNvSpPr>
          <p:nvPr/>
        </p:nvSpPr>
        <p:spPr bwMode="auto">
          <a:xfrm>
            <a:off x="2057400" y="6286500"/>
            <a:ext cx="1600200" cy="3810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Fisico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2" name="AutoShape 17"/>
          <p:cNvSpPr>
            <a:spLocks noChangeArrowheads="1"/>
          </p:cNvSpPr>
          <p:nvPr/>
        </p:nvSpPr>
        <p:spPr bwMode="auto">
          <a:xfrm rot="19835019" flipH="1" flipV="1">
            <a:off x="6248400" y="2947270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 animBg="1"/>
      <p:bldP spid="38926" grpId="0" animBg="1"/>
      <p:bldP spid="38927" grpId="0"/>
      <p:bldP spid="38928" grpId="0"/>
      <p:bldP spid="38929" grpId="0"/>
      <p:bldP spid="38930" grpId="0" animBg="1"/>
      <p:bldP spid="38930" grpId="1" animBg="1"/>
      <p:bldP spid="38931" grpId="0" animBg="1"/>
      <p:bldP spid="38933" grpId="0" animBg="1"/>
      <p:bldP spid="38935" grpId="0" animBg="1"/>
      <p:bldP spid="389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33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/>
          <p:cNvSpPr>
            <a:spLocks noChangeArrowheads="1"/>
          </p:cNvSpPr>
          <p:nvPr/>
        </p:nvSpPr>
        <p:spPr bwMode="auto">
          <a:xfrm rot="5400000" flipH="1">
            <a:off x="3771900" y="22479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 rot="16200000" flipH="1">
            <a:off x="3848100" y="28575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2667000" y="3962400"/>
            <a:ext cx="27432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9966FF"/>
                </a:solidFill>
                <a:latin typeface="Arial Black"/>
              </a:rPr>
              <a:t>Azioni</a:t>
            </a:r>
          </a:p>
        </p:txBody>
      </p:sp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>
            <a:off x="2895600" y="1371600"/>
            <a:ext cx="2209800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9966FF"/>
                </a:solidFill>
                <a:latin typeface="Impact"/>
              </a:rPr>
              <a:t>Elementi</a:t>
            </a:r>
          </a:p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9966FF"/>
                </a:solidFill>
                <a:latin typeface="Impact"/>
              </a:rPr>
              <a:t>Spirituali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 rot="5400000" flipH="1">
            <a:off x="3771900" y="22479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 rot="5400000" flipH="1">
            <a:off x="3771900" y="22479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 rot="16200000" flipH="1">
            <a:off x="3848100" y="28575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 rot="16200000" flipH="1">
            <a:off x="3848100" y="28575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 rot="5400000" flipH="1">
            <a:off x="3771900" y="22479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 rot="16200000" flipH="1">
            <a:off x="3848100" y="28575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 rot="1764981" flipV="1">
            <a:off x="498475" y="3011488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it-IT"/>
          </a:p>
        </p:txBody>
      </p:sp>
      <p:sp>
        <p:nvSpPr>
          <p:cNvPr id="39960" name="AutoShape 24"/>
          <p:cNvSpPr>
            <a:spLocks noChangeArrowheads="1"/>
          </p:cNvSpPr>
          <p:nvPr/>
        </p:nvSpPr>
        <p:spPr bwMode="auto">
          <a:xfrm rot="-23562092">
            <a:off x="481013" y="3735388"/>
            <a:ext cx="1271587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1322388" y="152400"/>
            <a:ext cx="65087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Relazione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lo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Fisico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il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Spirito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9" name="Group 36"/>
          <p:cNvGrpSpPr/>
          <p:nvPr/>
        </p:nvGrpSpPr>
        <p:grpSpPr>
          <a:xfrm>
            <a:off x="4343400" y="1143000"/>
            <a:ext cx="1757362" cy="5340350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1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5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6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2" name="Picture 31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33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4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39958" name="AutoShape 22"/>
          <p:cNvSpPr>
            <a:spLocks noChangeArrowheads="1"/>
          </p:cNvSpPr>
          <p:nvPr/>
        </p:nvSpPr>
        <p:spPr bwMode="auto">
          <a:xfrm rot="1962092" flipH="1">
            <a:off x="6196013" y="3657600"/>
            <a:ext cx="1271587" cy="306388"/>
          </a:xfrm>
          <a:prstGeom prst="curvedDownArrow">
            <a:avLst>
              <a:gd name="adj1" fmla="val 83005"/>
              <a:gd name="adj2" fmla="val 16601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WordArt 11"/>
          <p:cNvSpPr>
            <a:spLocks noChangeArrowheads="1" noChangeShapeType="1" noTextEdit="1"/>
          </p:cNvSpPr>
          <p:nvPr/>
        </p:nvSpPr>
        <p:spPr bwMode="auto">
          <a:xfrm rot="-12177">
            <a:off x="5637213" y="990600"/>
            <a:ext cx="32766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Elementi</a:t>
            </a:r>
            <a:endParaRPr lang="en-US" sz="4000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dist="63500" dir="2212194" algn="ctr" rotWithShape="0">
                  <a:schemeClr val="bg1">
                    <a:alpha val="50000"/>
                  </a:schemeClr>
                </a:outerShdw>
              </a:effectLst>
              <a:latin typeface="Impact"/>
            </a:endParaRPr>
          </a:p>
          <a:p>
            <a:pPr algn="ctr"/>
            <a:r>
              <a:rPr lang="en-US" sz="4000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di</a:t>
            </a:r>
            <a:r>
              <a:rPr lang="en-US" sz="4000" kern="10" dirty="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 Vita</a:t>
            </a:r>
          </a:p>
        </p:txBody>
      </p:sp>
      <p:sp>
        <p:nvSpPr>
          <p:cNvPr id="47" name="WordArt 17"/>
          <p:cNvSpPr>
            <a:spLocks noChangeArrowheads="1" noChangeShapeType="1" noTextEdit="1"/>
          </p:cNvSpPr>
          <p:nvPr/>
        </p:nvSpPr>
        <p:spPr bwMode="auto">
          <a:xfrm>
            <a:off x="5638800" y="4191000"/>
            <a:ext cx="32766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Elementi</a:t>
            </a:r>
            <a:endParaRPr lang="en-US" sz="40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0000FF"/>
                </a:outerShdw>
              </a:effectLst>
              <a:latin typeface="Impact"/>
            </a:endParaRPr>
          </a:p>
          <a:p>
            <a:pPr algn="ctr"/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di</a:t>
            </a:r>
            <a:r>
              <a:rPr lang="en-US" sz="40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 </a:t>
            </a:r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Vitalità</a:t>
            </a:r>
            <a:endParaRPr lang="en-US" sz="40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0000FF"/>
                </a:outerShdw>
              </a:effectLst>
              <a:latin typeface="Impac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247650" y="1187450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Aria</a:t>
            </a:r>
            <a:endParaRPr lang="en-US" sz="36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Comic Sans MS" pitchFamily="66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247650" y="205740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Luce</a:t>
            </a:r>
            <a:endParaRPr lang="en-US" sz="3600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247650" y="1600200"/>
            <a:ext cx="1833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Calore</a:t>
            </a:r>
            <a:endParaRPr lang="en-US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247650" y="4376738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Cibo</a:t>
            </a:r>
            <a:endParaRPr lang="en-US" sz="3600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247650" y="4768850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Acqua</a:t>
            </a:r>
            <a:endParaRPr lang="en-US" sz="3600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53" name="WordArt 23"/>
          <p:cNvSpPr>
            <a:spLocks noChangeArrowheads="1" noChangeShapeType="1" noTextEdit="1"/>
          </p:cNvSpPr>
          <p:nvPr/>
        </p:nvSpPr>
        <p:spPr bwMode="auto">
          <a:xfrm>
            <a:off x="4564061" y="6248400"/>
            <a:ext cx="16002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Spirito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 rot="19835019" flipH="1" flipV="1">
            <a:off x="6248400" y="2947270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8" name="Group 27"/>
          <p:cNvGrpSpPr/>
          <p:nvPr/>
        </p:nvGrpSpPr>
        <p:grpSpPr>
          <a:xfrm>
            <a:off x="1828800" y="1143000"/>
            <a:ext cx="1765300" cy="5340350"/>
            <a:chOff x="1954212" y="1289050"/>
            <a:chExt cx="1765300" cy="5340350"/>
          </a:xfrm>
        </p:grpSpPr>
        <p:grpSp>
          <p:nvGrpSpPr>
            <p:cNvPr id="40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44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45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41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42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43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54" name="WordArt 24"/>
          <p:cNvSpPr>
            <a:spLocks noChangeArrowheads="1" noChangeShapeType="1" noTextEdit="1"/>
          </p:cNvSpPr>
          <p:nvPr/>
        </p:nvSpPr>
        <p:spPr bwMode="auto">
          <a:xfrm>
            <a:off x="2057400" y="6286500"/>
            <a:ext cx="1600200" cy="3810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Fisico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33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7"/>
          <p:cNvGrpSpPr/>
          <p:nvPr/>
        </p:nvGrpSpPr>
        <p:grpSpPr>
          <a:xfrm>
            <a:off x="1828800" y="1143000"/>
            <a:ext cx="1765300" cy="5340350"/>
            <a:chOff x="1954212" y="1289050"/>
            <a:chExt cx="1765300" cy="5340350"/>
          </a:xfrm>
        </p:grpSpPr>
        <p:grpSp>
          <p:nvGrpSpPr>
            <p:cNvPr id="31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35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6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2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33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34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38" name="Group 36"/>
          <p:cNvGrpSpPr/>
          <p:nvPr/>
        </p:nvGrpSpPr>
        <p:grpSpPr>
          <a:xfrm>
            <a:off x="4343400" y="1143000"/>
            <a:ext cx="1757362" cy="5340350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40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44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45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41" name="Picture 40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42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43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40972" name="AutoShape 12"/>
          <p:cNvSpPr>
            <a:spLocks noChangeArrowheads="1"/>
          </p:cNvSpPr>
          <p:nvPr/>
        </p:nvSpPr>
        <p:spPr bwMode="auto">
          <a:xfrm rot="1962092" flipH="1">
            <a:off x="6196013" y="3657600"/>
            <a:ext cx="1271587" cy="306388"/>
          </a:xfrm>
          <a:prstGeom prst="curvedDownArrow">
            <a:avLst>
              <a:gd name="adj1" fmla="val 83005"/>
              <a:gd name="adj2" fmla="val 16601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 rot="5400000" flipH="1">
            <a:off x="3771900" y="2324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 rot="16200000" flipH="1">
            <a:off x="3848100" y="29337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WordArt 16"/>
          <p:cNvSpPr>
            <a:spLocks noChangeArrowheads="1" noChangeShapeType="1" noTextEdit="1"/>
          </p:cNvSpPr>
          <p:nvPr/>
        </p:nvSpPr>
        <p:spPr bwMode="auto">
          <a:xfrm>
            <a:off x="2667000" y="4038600"/>
            <a:ext cx="27432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BottomLeft"/>
              <a:lightRig rig="legacyNormal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  <a:latin typeface="Arial Black"/>
              </a:rPr>
              <a:t>Azioni</a:t>
            </a:r>
            <a:endParaRPr lang="en-US" sz="3600" b="1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atin typeface="Arial Black"/>
            </a:endParaRPr>
          </a:p>
        </p:txBody>
      </p:sp>
      <p:sp>
        <p:nvSpPr>
          <p:cNvPr id="40977" name="WordArt 17"/>
          <p:cNvSpPr>
            <a:spLocks noChangeArrowheads="1" noChangeShapeType="1" noTextEdit="1"/>
          </p:cNvSpPr>
          <p:nvPr/>
        </p:nvSpPr>
        <p:spPr bwMode="auto">
          <a:xfrm>
            <a:off x="2895600" y="1447800"/>
            <a:ext cx="2209800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BottomLeft"/>
              <a:lightRig rig="legacyNormal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latin typeface="Impact"/>
              </a:rPr>
              <a:t>Elementi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latin typeface="Impact"/>
            </a:endParaRPr>
          </a:p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latin typeface="Impact"/>
              </a:rPr>
              <a:t>Spirituali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latin typeface="Impact"/>
            </a:endParaRPr>
          </a:p>
        </p:txBody>
      </p:sp>
      <p:sp>
        <p:nvSpPr>
          <p:cNvPr id="40978" name="AutoShape 18"/>
          <p:cNvSpPr>
            <a:spLocks noChangeArrowheads="1"/>
          </p:cNvSpPr>
          <p:nvPr/>
        </p:nvSpPr>
        <p:spPr bwMode="auto">
          <a:xfrm rot="5400000" flipH="1">
            <a:off x="3771900" y="2324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auto">
          <a:xfrm rot="5400000" flipH="1">
            <a:off x="3771900" y="2324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auto">
          <a:xfrm rot="16200000" flipH="1">
            <a:off x="3848100" y="29337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auto">
          <a:xfrm rot="16200000" flipH="1">
            <a:off x="3848100" y="29337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AutoShape 22"/>
          <p:cNvSpPr>
            <a:spLocks noChangeArrowheads="1"/>
          </p:cNvSpPr>
          <p:nvPr/>
        </p:nvSpPr>
        <p:spPr bwMode="auto">
          <a:xfrm rot="5400000" flipH="1">
            <a:off x="3771900" y="2324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 rot="16200000" flipH="1">
            <a:off x="3848100" y="29337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AutoShape 24"/>
          <p:cNvSpPr>
            <a:spLocks noChangeArrowheads="1"/>
          </p:cNvSpPr>
          <p:nvPr/>
        </p:nvSpPr>
        <p:spPr bwMode="auto">
          <a:xfrm rot="1764981" flipV="1">
            <a:off x="498475" y="3011488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it-IT"/>
          </a:p>
        </p:txBody>
      </p:sp>
      <p:sp>
        <p:nvSpPr>
          <p:cNvPr id="40985" name="AutoShape 25"/>
          <p:cNvSpPr>
            <a:spLocks noChangeArrowheads="1"/>
          </p:cNvSpPr>
          <p:nvPr/>
        </p:nvSpPr>
        <p:spPr bwMode="auto">
          <a:xfrm rot="-23562092">
            <a:off x="481013" y="3735388"/>
            <a:ext cx="1271587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1322388" y="152400"/>
            <a:ext cx="65087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Relazione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lo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Fisico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il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Spirito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47650" y="1187450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Aria</a:t>
            </a:r>
            <a:endParaRPr lang="en-US" sz="36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Comic Sans MS" pitchFamily="66" charset="0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47650" y="205740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Luce</a:t>
            </a:r>
            <a:endParaRPr lang="en-US" sz="3600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247650" y="1600200"/>
            <a:ext cx="1833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Calore</a:t>
            </a:r>
            <a:endParaRPr lang="en-US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247650" y="4376738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Cibo</a:t>
            </a:r>
            <a:endParaRPr lang="en-US" sz="3600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247650" y="4768850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Acqua</a:t>
            </a:r>
            <a:endParaRPr lang="en-US" sz="3600" b="1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56" name="WordArt 11"/>
          <p:cNvSpPr>
            <a:spLocks noChangeArrowheads="1" noChangeShapeType="1" noTextEdit="1"/>
          </p:cNvSpPr>
          <p:nvPr/>
        </p:nvSpPr>
        <p:spPr bwMode="auto">
          <a:xfrm rot="-12177">
            <a:off x="5637213" y="990600"/>
            <a:ext cx="32766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Elementi</a:t>
            </a:r>
            <a:endParaRPr lang="en-US" sz="4000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dist="63500" dir="2212194" algn="ctr" rotWithShape="0">
                  <a:schemeClr val="bg1">
                    <a:alpha val="50000"/>
                  </a:schemeClr>
                </a:outerShdw>
              </a:effectLst>
              <a:latin typeface="Impact"/>
            </a:endParaRPr>
          </a:p>
          <a:p>
            <a:pPr algn="ctr"/>
            <a:r>
              <a:rPr lang="en-US" sz="4000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di</a:t>
            </a:r>
            <a:r>
              <a:rPr lang="en-US" sz="4000" kern="10" dirty="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 Vita</a:t>
            </a:r>
          </a:p>
        </p:txBody>
      </p:sp>
      <p:sp>
        <p:nvSpPr>
          <p:cNvPr id="57" name="WordArt 17"/>
          <p:cNvSpPr>
            <a:spLocks noChangeArrowheads="1" noChangeShapeType="1" noTextEdit="1"/>
          </p:cNvSpPr>
          <p:nvPr/>
        </p:nvSpPr>
        <p:spPr bwMode="auto">
          <a:xfrm>
            <a:off x="5638800" y="4191000"/>
            <a:ext cx="32766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Elementi</a:t>
            </a:r>
            <a:endParaRPr lang="en-US" sz="40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0000FF"/>
                </a:outerShdw>
              </a:effectLst>
              <a:latin typeface="Impact"/>
            </a:endParaRPr>
          </a:p>
          <a:p>
            <a:pPr algn="ctr"/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di</a:t>
            </a:r>
            <a:r>
              <a:rPr lang="en-US" sz="40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 </a:t>
            </a:r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Vitalità</a:t>
            </a:r>
            <a:endParaRPr lang="en-US" sz="40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0000FF"/>
                </a:outerShdw>
              </a:effectLst>
              <a:latin typeface="Impact"/>
            </a:endParaRPr>
          </a:p>
        </p:txBody>
      </p:sp>
      <p:sp>
        <p:nvSpPr>
          <p:cNvPr id="58" name="WordArt 23"/>
          <p:cNvSpPr>
            <a:spLocks noChangeArrowheads="1" noChangeShapeType="1" noTextEdit="1"/>
          </p:cNvSpPr>
          <p:nvPr/>
        </p:nvSpPr>
        <p:spPr bwMode="auto">
          <a:xfrm>
            <a:off x="4564061" y="6248400"/>
            <a:ext cx="16002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Spirito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9" name="WordArt 24"/>
          <p:cNvSpPr>
            <a:spLocks noChangeArrowheads="1" noChangeShapeType="1" noTextEdit="1"/>
          </p:cNvSpPr>
          <p:nvPr/>
        </p:nvSpPr>
        <p:spPr bwMode="auto">
          <a:xfrm>
            <a:off x="2057400" y="6286500"/>
            <a:ext cx="1600200" cy="3810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Fisico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60" name="AutoShape 17"/>
          <p:cNvSpPr>
            <a:spLocks noChangeArrowheads="1"/>
          </p:cNvSpPr>
          <p:nvPr/>
        </p:nvSpPr>
        <p:spPr bwMode="auto">
          <a:xfrm rot="19835019" flipH="1" flipV="1">
            <a:off x="6248400" y="2947270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 advClick="0" advTm="11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00C6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6188075" y="1338263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FFFF00"/>
          </a:solidFill>
          <a:ln w="38100">
            <a:solidFill>
              <a:srgbClr val="FFFF00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3657600" y="1338263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FFFF00"/>
          </a:solidFill>
          <a:ln w="38100">
            <a:solidFill>
              <a:srgbClr val="FFFF00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76200">
                <a:noFill/>
              </a:ln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925637" y="2667000"/>
            <a:ext cx="6740526" cy="10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9D3BFF">
                      <a:alpha val="40000"/>
                    </a:srgb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Responsabilità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9D3BFF">
                      <a:alpha val="40000"/>
                    </a:srgb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9D3BFF">
                      <a:alpha val="40000"/>
                    </a:srgb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Umana</a:t>
            </a:r>
            <a:endParaRPr lang="en-US" sz="4000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rgbClr val="9D3BFF">
                    <a:alpha val="40000"/>
                  </a:srgbClr>
                </a:glow>
                <a:outerShdw blurRad="381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9D3BFF">
                      <a:alpha val="40000"/>
                    </a:srgb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realizzata</a:t>
            </a:r>
            <a:endParaRPr lang="en-US" sz="4000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rgbClr val="9D3BFF">
                    <a:alpha val="40000"/>
                  </a:srgbClr>
                </a:glow>
                <a:outerShdw blurRad="381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733800" y="1706535"/>
            <a:ext cx="2819400" cy="84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Elementi</a:t>
            </a:r>
            <a:endParaRPr lang="en-US" sz="32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pc="-15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di</a:t>
            </a:r>
            <a:r>
              <a:rPr lang="en-US" sz="3200" spc="-15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200" spc="-15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Vitalità</a:t>
            </a:r>
            <a:endParaRPr lang="en-US" sz="3200" spc="-150" dirty="0">
              <a:ln w="3175">
                <a:solidFill>
                  <a:schemeClr val="tx1"/>
                </a:solidFill>
              </a:ln>
              <a:solidFill>
                <a:srgbClr val="9966FF"/>
              </a:solidFill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253673" y="1066800"/>
            <a:ext cx="17796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Buoni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629400" y="990600"/>
            <a:ext cx="2133600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5800"/>
              </a:lnSpc>
            </a:pP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Brava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890986" y="1676400"/>
            <a:ext cx="1552028" cy="49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Azioni</a:t>
            </a:r>
            <a:endParaRPr lang="en-US" sz="3200" dirty="0">
              <a:ln w="3175">
                <a:solidFill>
                  <a:schemeClr val="tx1"/>
                </a:solidFill>
              </a:ln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692214" y="1066800"/>
            <a:ext cx="18533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spc="-15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Buone</a:t>
            </a:r>
            <a:endParaRPr lang="en-US" sz="40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0">
              <a:gsLst>
                <a:gs pos="0">
                  <a:srgbClr val="B74DFF"/>
                </a:gs>
                <a:gs pos="100000">
                  <a:srgbClr val="CC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997" name="Text Box 13"/>
            <p:cNvSpPr txBox="1">
              <a:spLocks noChangeArrowheads="1"/>
            </p:cNvSpPr>
            <p:nvPr/>
          </p:nvSpPr>
          <p:spPr bwMode="auto">
            <a:xfrm>
              <a:off x="0" y="96"/>
              <a:ext cx="57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132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4000" spc="-300" dirty="0" err="1">
                  <a:solidFill>
                    <a:srgbClr val="000099"/>
                  </a:solidFill>
                  <a:effectLst>
                    <a:outerShdw blurRad="25400" dist="127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Elementi</a:t>
              </a:r>
              <a:r>
                <a:rPr lang="en-US" sz="4000" spc="-300" dirty="0">
                  <a:solidFill>
                    <a:srgbClr val="000099"/>
                  </a:solidFill>
                  <a:effectLst>
                    <a:outerShdw blurRad="25400" dist="127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spc="-300" dirty="0" err="1">
                  <a:solidFill>
                    <a:srgbClr val="000099"/>
                  </a:solidFill>
                  <a:effectLst>
                    <a:outerShdw blurRad="25400" dist="127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di</a:t>
              </a:r>
              <a:r>
                <a:rPr lang="en-US" sz="4000" spc="-300" dirty="0">
                  <a:solidFill>
                    <a:srgbClr val="000099"/>
                  </a:solidFill>
                  <a:effectLst>
                    <a:outerShdw blurRad="25400" dist="127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spc="-300" dirty="0" err="1">
                  <a:solidFill>
                    <a:srgbClr val="000099"/>
                  </a:solidFill>
                  <a:effectLst>
                    <a:outerShdw blurRad="25400" dist="127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Vitalità</a:t>
              </a:r>
              <a:r>
                <a:rPr lang="en-US" sz="4000" spc="-300" dirty="0">
                  <a:solidFill>
                    <a:srgbClr val="000099"/>
                  </a:solidFill>
                  <a:effectLst>
                    <a:outerShdw blurRad="25400" dist="127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spc="-300" dirty="0" err="1">
                  <a:solidFill>
                    <a:srgbClr val="000099"/>
                  </a:solidFill>
                  <a:effectLst>
                    <a:outerShdw blurRad="25400" dist="127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Buoni</a:t>
              </a:r>
              <a:r>
                <a:rPr lang="en-US" sz="4000" spc="-300" dirty="0">
                  <a:solidFill>
                    <a:srgbClr val="000099"/>
                  </a:solidFill>
                  <a:effectLst>
                    <a:outerShdw blurRad="25400" dist="127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 e </a:t>
              </a:r>
              <a:r>
                <a:rPr lang="en-US" sz="4000" spc="-300" dirty="0" err="1">
                  <a:solidFill>
                    <a:srgbClr val="000099"/>
                  </a:solidFill>
                  <a:effectLst>
                    <a:outerShdw blurRad="25400" dist="127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Malvagi</a:t>
              </a:r>
              <a:endParaRPr lang="en-US" sz="4000" spc="-300" dirty="0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629400" y="1694867"/>
            <a:ext cx="2133600" cy="47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Persona</a:t>
            </a:r>
            <a:endParaRPr lang="en-US" sz="3200" spc="-150" dirty="0">
              <a:ln w="3175">
                <a:solidFill>
                  <a:schemeClr val="tx1"/>
                </a:solidFill>
              </a:ln>
              <a:solidFill>
                <a:srgbClr val="FF66FF"/>
              </a:solidFill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8600" y="1219200"/>
            <a:ext cx="1765300" cy="5340350"/>
            <a:chOff x="1954212" y="1289050"/>
            <a:chExt cx="1765300" cy="5340350"/>
          </a:xfrm>
        </p:grpSpPr>
        <p:grpSp>
          <p:nvGrpSpPr>
            <p:cNvPr id="25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29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0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6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27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28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1986" grpId="0" autoUpdateAnimBg="0"/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  <p:bldP spid="2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00C6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930400" y="4104382"/>
            <a:ext cx="6756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 err="1" smtClean="0">
                <a:ln w="19050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Responsabilità</a:t>
            </a:r>
            <a:r>
              <a:rPr lang="en-US" sz="4000" dirty="0" smtClean="0">
                <a:ln w="19050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 w="19050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Umana</a:t>
            </a:r>
            <a:r>
              <a:rPr lang="en-US" sz="4000" dirty="0" smtClean="0">
                <a:ln w="19050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non </a:t>
            </a:r>
            <a:r>
              <a:rPr lang="en-US" sz="4000" dirty="0" err="1" smtClean="0">
                <a:ln w="19050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realizzata</a:t>
            </a:r>
            <a:endParaRPr lang="en-US" sz="4000" dirty="0">
              <a:ln w="19050">
                <a:noFill/>
              </a:ln>
              <a:effectLst>
                <a:outerShdw blurRad="381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B74D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6172200" y="5437900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chemeClr val="tx1"/>
          </a:solidFill>
          <a:ln w="38100">
            <a:solidFill>
              <a:srgbClr val="000000">
                <a:alpha val="69804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57600" y="5437900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000000"/>
          </a:solidFill>
          <a:ln w="38100">
            <a:solidFill>
              <a:srgbClr val="000000">
                <a:alpha val="69804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038600" y="5758934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Elementi</a:t>
            </a:r>
            <a:endParaRPr lang="en-US" sz="3200" spc="-150" dirty="0">
              <a:ln w="3175">
                <a:noFill/>
              </a:ln>
              <a:effectLst>
                <a:outerShdw blurRad="381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pc="-15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di</a:t>
            </a:r>
            <a:r>
              <a:rPr lang="en-US" sz="3200" spc="-150" dirty="0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200" spc="-15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Vitalità</a:t>
            </a:r>
            <a:r>
              <a:rPr lang="en-US" sz="3200" spc="-150" dirty="0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885950" y="5332613"/>
            <a:ext cx="1562100" cy="49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Azioni</a:t>
            </a:r>
            <a:endParaRPr lang="en-US" sz="3200" dirty="0">
              <a:ln w="3175">
                <a:noFill/>
              </a:ln>
              <a:effectLst>
                <a:outerShdw blurRad="381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371600" y="5666500"/>
            <a:ext cx="259080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4400"/>
              </a:lnSpc>
            </a:pPr>
            <a:r>
              <a:rPr lang="en-US" sz="3600" spc="-150" dirty="0" err="1">
                <a:ln w="3175">
                  <a:solidFill>
                    <a:schemeClr val="bg1"/>
                  </a:solidFill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M</a:t>
            </a:r>
            <a:r>
              <a:rPr lang="en-US" sz="3600" spc="-15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alvagie</a:t>
            </a:r>
            <a:endParaRPr lang="en-US" sz="3600" spc="-150" dirty="0">
              <a:ln w="3175">
                <a:noFill/>
              </a:ln>
              <a:effectLst>
                <a:outerShdw blurRad="381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6400800" y="5666500"/>
            <a:ext cx="259080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4400"/>
              </a:lnSpc>
            </a:pPr>
            <a:r>
              <a:rPr lang="en-US" sz="3600" spc="-15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Malvagia</a:t>
            </a:r>
            <a:endParaRPr lang="en-US" sz="3600" spc="-150" dirty="0">
              <a:ln w="3175">
                <a:noFill/>
              </a:ln>
              <a:effectLst>
                <a:outerShdw blurRad="381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6629400" y="5341462"/>
            <a:ext cx="2133600" cy="47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Persona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4191000" y="5181600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spc="-15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Cattivi</a:t>
            </a:r>
            <a:endParaRPr lang="en-US" sz="3600" spc="-150" dirty="0">
              <a:ln w="3175">
                <a:noFill/>
              </a:ln>
              <a:effectLst>
                <a:outerShdw blurRad="381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925637" y="2667000"/>
            <a:ext cx="6740526" cy="10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 err="1" smtClean="0">
                <a:ln w="19050">
                  <a:noFill/>
                </a:ln>
                <a:solidFill>
                  <a:srgbClr val="9966FF"/>
                </a:solidFill>
                <a:effectLst/>
                <a:latin typeface="Arial Black" pitchFamily="34" charset="0"/>
              </a:rPr>
              <a:t>Responsabilità</a:t>
            </a:r>
            <a:r>
              <a:rPr lang="en-US" sz="4000" dirty="0" smtClean="0">
                <a:ln w="19050">
                  <a:noFill/>
                </a:ln>
                <a:solidFill>
                  <a:srgbClr val="9966FF"/>
                </a:solidFill>
                <a:effectLst/>
                <a:latin typeface="Arial Black" pitchFamily="34" charset="0"/>
              </a:rPr>
              <a:t> </a:t>
            </a:r>
            <a:r>
              <a:rPr lang="en-US" sz="4000" dirty="0" err="1" smtClean="0">
                <a:ln w="19050">
                  <a:noFill/>
                </a:ln>
                <a:solidFill>
                  <a:srgbClr val="9966FF"/>
                </a:solidFill>
                <a:effectLst/>
                <a:latin typeface="Arial Black" pitchFamily="34" charset="0"/>
              </a:rPr>
              <a:t>Umana</a:t>
            </a:r>
            <a:endParaRPr lang="en-US" sz="4000" dirty="0" smtClean="0">
              <a:ln w="19050">
                <a:noFill/>
              </a:ln>
              <a:solidFill>
                <a:srgbClr val="9966FF"/>
              </a:solidFill>
              <a:effectLst/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000" dirty="0" err="1" smtClean="0">
                <a:ln w="19050">
                  <a:noFill/>
                </a:ln>
                <a:solidFill>
                  <a:srgbClr val="9966FF"/>
                </a:solidFill>
                <a:effectLst/>
                <a:latin typeface="Arial Black" pitchFamily="34" charset="0"/>
              </a:rPr>
              <a:t>realizzata</a:t>
            </a:r>
            <a:endParaRPr lang="en-US" sz="4000" dirty="0" smtClean="0">
              <a:ln w="19050">
                <a:noFill/>
              </a:ln>
              <a:solidFill>
                <a:srgbClr val="9966FF"/>
              </a:solidFill>
              <a:effectLst/>
              <a:latin typeface="Arial Black" pitchFamily="34" charset="0"/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6188075" y="1338263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B871FF"/>
          </a:solidFill>
          <a:ln w="38100">
            <a:solidFill>
              <a:srgbClr val="B871FF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7"/>
          <p:cNvSpPr>
            <a:spLocks noChangeArrowheads="1"/>
          </p:cNvSpPr>
          <p:nvPr/>
        </p:nvSpPr>
        <p:spPr bwMode="auto">
          <a:xfrm>
            <a:off x="3657600" y="1338263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B871FF"/>
          </a:solidFill>
          <a:ln w="38100">
            <a:solidFill>
              <a:srgbClr val="B871FF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76200">
                <a:noFill/>
              </a:ln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3733800" y="1706535"/>
            <a:ext cx="2819400" cy="84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err="1">
                <a:ln w="3175">
                  <a:noFill/>
                </a:ln>
                <a:solidFill>
                  <a:srgbClr val="B871FF"/>
                </a:solidFill>
                <a:latin typeface="Arial Black" pitchFamily="34" charset="0"/>
              </a:rPr>
              <a:t>Elementi</a:t>
            </a:r>
            <a:endParaRPr lang="en-US" sz="3200" spc="-150" dirty="0">
              <a:ln w="3175">
                <a:noFill/>
              </a:ln>
              <a:solidFill>
                <a:srgbClr val="B871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pc="-150" dirty="0" err="1">
                <a:ln w="3175">
                  <a:noFill/>
                </a:ln>
                <a:solidFill>
                  <a:srgbClr val="B871FF"/>
                </a:solidFill>
                <a:latin typeface="Arial Black" pitchFamily="34" charset="0"/>
              </a:rPr>
              <a:t>di</a:t>
            </a:r>
            <a:r>
              <a:rPr lang="en-US" sz="3200" spc="-150" dirty="0">
                <a:ln w="3175">
                  <a:noFill/>
                </a:ln>
                <a:solidFill>
                  <a:srgbClr val="B871FF"/>
                </a:solidFill>
                <a:latin typeface="Arial Black" pitchFamily="34" charset="0"/>
              </a:rPr>
              <a:t> </a:t>
            </a:r>
            <a:r>
              <a:rPr lang="en-US" sz="3200" spc="-150" dirty="0" err="1">
                <a:ln w="3175">
                  <a:noFill/>
                </a:ln>
                <a:solidFill>
                  <a:srgbClr val="B871FF"/>
                </a:solidFill>
                <a:latin typeface="Arial Black" pitchFamily="34" charset="0"/>
              </a:rPr>
              <a:t>Vitalità</a:t>
            </a:r>
            <a:endParaRPr lang="en-US" sz="3200" spc="-150" dirty="0">
              <a:ln w="3175">
                <a:noFill/>
              </a:ln>
              <a:solidFill>
                <a:srgbClr val="B871FF"/>
              </a:solidFill>
              <a:latin typeface="Arial Black" pitchFamily="34" charset="0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4253673" y="1066800"/>
            <a:ext cx="17796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dirty="0" err="1">
                <a:ln w="3175">
                  <a:noFill/>
                </a:ln>
                <a:solidFill>
                  <a:srgbClr val="B871FF"/>
                </a:solidFill>
                <a:latin typeface="Arial Black" pitchFamily="34" charset="0"/>
              </a:rPr>
              <a:t>Buoni</a:t>
            </a:r>
            <a:endParaRPr lang="en-US" sz="4000" dirty="0">
              <a:ln w="3175">
                <a:noFill/>
              </a:ln>
              <a:solidFill>
                <a:srgbClr val="B871FF"/>
              </a:solidFill>
              <a:latin typeface="Arial Black" pitchFamily="34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6629400" y="990600"/>
            <a:ext cx="2133600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5800"/>
              </a:lnSpc>
            </a:pPr>
            <a:r>
              <a:rPr lang="en-US" sz="4000" dirty="0" smtClean="0">
                <a:ln w="3175">
                  <a:noFill/>
                </a:ln>
                <a:solidFill>
                  <a:srgbClr val="B871FF"/>
                </a:solidFill>
                <a:latin typeface="Arial Black" pitchFamily="34" charset="0"/>
              </a:rPr>
              <a:t>Brava</a:t>
            </a:r>
            <a:endParaRPr lang="en-US" sz="4000" dirty="0">
              <a:ln w="3175">
                <a:noFill/>
              </a:ln>
              <a:solidFill>
                <a:srgbClr val="B871FF"/>
              </a:solidFill>
              <a:latin typeface="Arial Black" pitchFamily="34" charset="0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1890986" y="1676400"/>
            <a:ext cx="1552028" cy="49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 dirty="0" err="1">
                <a:ln w="3175">
                  <a:noFill/>
                </a:ln>
                <a:solidFill>
                  <a:srgbClr val="B871FF"/>
                </a:solidFill>
                <a:latin typeface="Arial Black" pitchFamily="34" charset="0"/>
              </a:rPr>
              <a:t>Azioni</a:t>
            </a:r>
            <a:endParaRPr lang="en-US" sz="3200" dirty="0">
              <a:ln w="3175">
                <a:noFill/>
              </a:ln>
              <a:solidFill>
                <a:srgbClr val="B871FF"/>
              </a:solidFill>
              <a:latin typeface="Arial Black" pitchFamily="34" charset="0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1692214" y="1066800"/>
            <a:ext cx="18533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spc="-150" dirty="0" err="1">
                <a:ln w="3175">
                  <a:noFill/>
                </a:ln>
                <a:solidFill>
                  <a:srgbClr val="B871FF"/>
                </a:solidFill>
                <a:latin typeface="Arial Black" pitchFamily="34" charset="0"/>
              </a:rPr>
              <a:t>Buone</a:t>
            </a:r>
            <a:endParaRPr lang="en-US" sz="4000" spc="-150" dirty="0">
              <a:ln w="3175">
                <a:noFill/>
              </a:ln>
              <a:solidFill>
                <a:srgbClr val="B871FF"/>
              </a:solidFill>
              <a:latin typeface="Arial Black" pitchFamily="34" charset="0"/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6629400" y="1694867"/>
            <a:ext cx="2133600" cy="47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smtClean="0">
                <a:ln w="3175">
                  <a:noFill/>
                </a:ln>
                <a:solidFill>
                  <a:srgbClr val="B871FF"/>
                </a:solidFill>
                <a:latin typeface="Arial Black" pitchFamily="34" charset="0"/>
              </a:rPr>
              <a:t>Persona</a:t>
            </a:r>
            <a:endParaRPr lang="en-US" sz="3200" spc="-150" dirty="0">
              <a:ln w="3175">
                <a:noFill/>
              </a:ln>
              <a:solidFill>
                <a:srgbClr val="B871FF"/>
              </a:solidFill>
              <a:latin typeface="Arial Black" pitchFamily="34" charset="0"/>
            </a:endParaRP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0" y="152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400" dir="132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105000"/>
              </a:lnSpc>
            </a:pPr>
            <a:r>
              <a:rPr lang="en-US" sz="4000" spc="-300" dirty="0" err="1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Elementi</a:t>
            </a:r>
            <a:r>
              <a:rPr lang="en-US" sz="4000" spc="-300" dirty="0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300" dirty="0" err="1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di</a:t>
            </a:r>
            <a:r>
              <a:rPr lang="en-US" sz="4000" spc="-300" dirty="0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300" dirty="0" err="1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Vitalità</a:t>
            </a:r>
            <a:r>
              <a:rPr lang="en-US" sz="4000" spc="-300" dirty="0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300" dirty="0" err="1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Buoni</a:t>
            </a:r>
            <a:r>
              <a:rPr lang="en-US" sz="4000" spc="-300" dirty="0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 e </a:t>
            </a:r>
            <a:r>
              <a:rPr lang="en-US" sz="4000" spc="-300" dirty="0" err="1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Malvagi</a:t>
            </a:r>
            <a:endParaRPr lang="en-US" sz="4000" spc="-300" dirty="0">
              <a:solidFill>
                <a:srgbClr val="000099"/>
              </a:solidFill>
              <a:effectLst>
                <a:outerShdw blurRad="25400" dist="12700" dir="6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8600" y="1219200"/>
            <a:ext cx="1765300" cy="5340350"/>
            <a:chOff x="1954212" y="1289050"/>
            <a:chExt cx="1765300" cy="5340350"/>
          </a:xfrm>
        </p:grpSpPr>
        <p:grpSp>
          <p:nvGrpSpPr>
            <p:cNvPr id="31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35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6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2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33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34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38" grpId="0" animBg="1"/>
      <p:bldP spid="39" grpId="0" animBg="1"/>
      <p:bldP spid="40" grpId="0" autoUpdateAnimBg="0"/>
      <p:bldP spid="41" grpId="0" autoUpdateAnimBg="0"/>
      <p:bldP spid="42" grpId="0" autoUpdateAnimBg="0"/>
      <p:bldP spid="43" grpId="0"/>
      <p:bldP spid="44" grpId="0"/>
      <p:bldP spid="4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00C6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B74DFF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6188075" y="1338263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FFFF00"/>
          </a:solidFill>
          <a:ln w="38100">
            <a:solidFill>
              <a:srgbClr val="FFFF00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3657600" y="1338263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FFFF00"/>
          </a:solidFill>
          <a:ln w="38100">
            <a:solidFill>
              <a:srgbClr val="FFFF00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76200">
                <a:noFill/>
              </a:ln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733800" y="1706535"/>
            <a:ext cx="2819400" cy="84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Elementi</a:t>
            </a:r>
            <a:endParaRPr lang="en-US" sz="32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pc="-15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di</a:t>
            </a:r>
            <a:r>
              <a:rPr lang="en-US" sz="3200" spc="-15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200" spc="-15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Vitalità</a:t>
            </a:r>
            <a:endParaRPr lang="en-US" sz="3200" spc="-150" dirty="0">
              <a:ln w="3175">
                <a:solidFill>
                  <a:schemeClr val="tx1"/>
                </a:solidFill>
              </a:ln>
              <a:solidFill>
                <a:srgbClr val="9966FF"/>
              </a:solidFill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253673" y="1066800"/>
            <a:ext cx="17796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Buoni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629400" y="990600"/>
            <a:ext cx="2133600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5800"/>
              </a:lnSpc>
            </a:pP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Brava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890986" y="1676400"/>
            <a:ext cx="1552028" cy="49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Azioni</a:t>
            </a:r>
            <a:endParaRPr lang="en-US" sz="3200" dirty="0">
              <a:ln w="3175">
                <a:solidFill>
                  <a:schemeClr val="tx1"/>
                </a:solidFill>
              </a:ln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692214" y="1066800"/>
            <a:ext cx="18533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spc="-15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Buone</a:t>
            </a:r>
            <a:endParaRPr lang="en-US" sz="40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629400" y="1694867"/>
            <a:ext cx="2133600" cy="47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3000000" algn="ctr" rotWithShape="0">
                    <a:schemeClr val="tx1"/>
                  </a:outerShdw>
                </a:effectLst>
                <a:latin typeface="Arial Black" pitchFamily="34" charset="0"/>
              </a:rPr>
              <a:t>Persona</a:t>
            </a:r>
            <a:endParaRPr lang="en-US" sz="3200" spc="-150" dirty="0">
              <a:ln w="3175">
                <a:solidFill>
                  <a:schemeClr val="tx1"/>
                </a:solidFill>
              </a:ln>
              <a:solidFill>
                <a:srgbClr val="FF66FF"/>
              </a:solidFill>
              <a:effectLst>
                <a:outerShdw blurRad="38100" dist="50800" dir="30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925637" y="2667000"/>
            <a:ext cx="6740526" cy="10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9D3BFF">
                      <a:alpha val="40000"/>
                    </a:srgb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Responsabilità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9D3BFF">
                      <a:alpha val="40000"/>
                    </a:srgb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9D3BFF">
                      <a:alpha val="40000"/>
                    </a:srgb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Umana</a:t>
            </a:r>
            <a:endParaRPr lang="en-US" sz="4000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rgbClr val="9D3BFF">
                    <a:alpha val="40000"/>
                  </a:srgbClr>
                </a:glow>
                <a:outerShdw blurRad="381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9D3BFF">
                      <a:alpha val="40000"/>
                    </a:srgb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realizzata</a:t>
            </a:r>
            <a:endParaRPr lang="en-US" sz="4000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rgbClr val="9D3BFF">
                    <a:alpha val="40000"/>
                  </a:srgbClr>
                </a:glow>
                <a:outerShdw blurRad="381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930400" y="4104382"/>
            <a:ext cx="6756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 err="1" smtClean="0">
                <a:ln w="19050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Responsabilità</a:t>
            </a:r>
            <a:r>
              <a:rPr lang="en-US" sz="4000" dirty="0" smtClean="0">
                <a:ln w="19050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 w="19050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Umana</a:t>
            </a:r>
            <a:r>
              <a:rPr lang="en-US" sz="4000" dirty="0" smtClean="0">
                <a:ln w="19050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non </a:t>
            </a:r>
            <a:r>
              <a:rPr lang="en-US" sz="4000" dirty="0" err="1" smtClean="0">
                <a:ln w="19050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realizzata</a:t>
            </a:r>
            <a:endParaRPr lang="en-US" sz="4000" dirty="0">
              <a:ln w="19050">
                <a:noFill/>
              </a:ln>
              <a:effectLst>
                <a:outerShdw blurRad="381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6172200" y="5437900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chemeClr val="tx1"/>
          </a:solidFill>
          <a:ln w="38100">
            <a:solidFill>
              <a:srgbClr val="000000">
                <a:alpha val="69804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13"/>
          <p:cNvSpPr>
            <a:spLocks noChangeArrowheads="1"/>
          </p:cNvSpPr>
          <p:nvPr/>
        </p:nvSpPr>
        <p:spPr bwMode="auto">
          <a:xfrm>
            <a:off x="3657600" y="5437900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000000"/>
          </a:solidFill>
          <a:ln w="38100">
            <a:solidFill>
              <a:srgbClr val="000000">
                <a:alpha val="69804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038600" y="5758934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Elementi</a:t>
            </a:r>
            <a:endParaRPr lang="en-US" sz="3200" spc="-150" dirty="0">
              <a:ln w="3175">
                <a:noFill/>
              </a:ln>
              <a:effectLst>
                <a:outerShdw blurRad="381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pc="-15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di</a:t>
            </a:r>
            <a:r>
              <a:rPr lang="en-US" sz="3200" spc="-150" dirty="0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200" spc="-15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Vitalità</a:t>
            </a:r>
            <a:r>
              <a:rPr lang="en-US" sz="3200" spc="-150" dirty="0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885950" y="5332613"/>
            <a:ext cx="1562100" cy="49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Azioni</a:t>
            </a:r>
            <a:endParaRPr lang="en-US" sz="3200" dirty="0">
              <a:ln w="3175">
                <a:noFill/>
              </a:ln>
              <a:effectLst>
                <a:outerShdw blurRad="381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1371600" y="5666500"/>
            <a:ext cx="259080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4400"/>
              </a:lnSpc>
            </a:pPr>
            <a:r>
              <a:rPr lang="en-US" sz="3600" spc="-150" dirty="0" err="1">
                <a:ln w="3175">
                  <a:solidFill>
                    <a:schemeClr val="bg1"/>
                  </a:solidFill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M</a:t>
            </a:r>
            <a:r>
              <a:rPr lang="en-US" sz="3600" spc="-15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alvagie</a:t>
            </a:r>
            <a:endParaRPr lang="en-US" sz="3600" spc="-150" dirty="0">
              <a:ln w="3175">
                <a:noFill/>
              </a:ln>
              <a:effectLst>
                <a:outerShdw blurRad="381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00800" y="5666500"/>
            <a:ext cx="259080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4400"/>
              </a:lnSpc>
            </a:pPr>
            <a:r>
              <a:rPr lang="en-US" sz="3600" spc="-15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Malvagia</a:t>
            </a:r>
            <a:endParaRPr lang="en-US" sz="3600" spc="-150" dirty="0">
              <a:ln w="3175">
                <a:noFill/>
              </a:ln>
              <a:effectLst>
                <a:outerShdw blurRad="381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6629400" y="5341462"/>
            <a:ext cx="2133600" cy="47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Persona</a:t>
            </a: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4191000" y="5181600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spc="-150" dirty="0" err="1">
                <a:ln w="3175">
                  <a:noFill/>
                </a:ln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Cattivi</a:t>
            </a:r>
            <a:endParaRPr lang="en-US" sz="3600" spc="-150" dirty="0">
              <a:ln w="3175">
                <a:noFill/>
              </a:ln>
              <a:effectLst>
                <a:outerShdw blurRad="381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0" y="1524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400" dir="132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105000"/>
              </a:lnSpc>
            </a:pPr>
            <a:r>
              <a:rPr lang="en-US" sz="4000" spc="-300" dirty="0" err="1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Elementi</a:t>
            </a:r>
            <a:r>
              <a:rPr lang="en-US" sz="4000" spc="-300" dirty="0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300" dirty="0" err="1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di</a:t>
            </a:r>
            <a:r>
              <a:rPr lang="en-US" sz="4000" spc="-300" dirty="0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300" dirty="0" err="1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Vitalità</a:t>
            </a:r>
            <a:r>
              <a:rPr lang="en-US" sz="4000" spc="-300" dirty="0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300" dirty="0" err="1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Buoni</a:t>
            </a:r>
            <a:r>
              <a:rPr lang="en-US" sz="4000" spc="-300" dirty="0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 e </a:t>
            </a:r>
            <a:r>
              <a:rPr lang="en-US" sz="4000" spc="-300" dirty="0" err="1">
                <a:solidFill>
                  <a:srgbClr val="000099"/>
                </a:solidFill>
                <a:effectLst>
                  <a:outerShdw blurRad="25400" dist="12700" dir="600000" algn="ctr" rotWithShape="0">
                    <a:schemeClr val="bg1"/>
                  </a:outerShdw>
                </a:effectLst>
                <a:latin typeface="Arial Black" pitchFamily="34" charset="0"/>
              </a:rPr>
              <a:t>Malvagi</a:t>
            </a:r>
            <a:endParaRPr lang="en-US" sz="4000" spc="-300" dirty="0">
              <a:solidFill>
                <a:srgbClr val="000099"/>
              </a:solidFill>
              <a:effectLst>
                <a:outerShdw blurRad="25400" dist="12700" dir="6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8600" y="1219200"/>
            <a:ext cx="1765300" cy="5340350"/>
            <a:chOff x="1954212" y="1289050"/>
            <a:chExt cx="1765300" cy="5340350"/>
          </a:xfrm>
        </p:grpSpPr>
        <p:grpSp>
          <p:nvGrpSpPr>
            <p:cNvPr id="30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60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61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57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58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59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8100D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8" name="Group 10"/>
          <p:cNvGrpSpPr>
            <a:grpSpLocks/>
          </p:cNvGrpSpPr>
          <p:nvPr/>
        </p:nvGrpSpPr>
        <p:grpSpPr bwMode="auto">
          <a:xfrm>
            <a:off x="0" y="0"/>
            <a:ext cx="9144000" cy="1600631"/>
            <a:chOff x="0" y="0"/>
            <a:chExt cx="5760" cy="1056"/>
          </a:xfrm>
        </p:grpSpPr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1056"/>
            </a:xfrm>
            <a:prstGeom prst="rect">
              <a:avLst/>
            </a:prstGeom>
            <a:gradFill rotWithShape="1">
              <a:gsLst>
                <a:gs pos="0">
                  <a:srgbClr val="9C39FF">
                    <a:alpha val="80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0" name="Text Box 2"/>
            <p:cNvSpPr txBox="1">
              <a:spLocks noChangeArrowheads="1"/>
            </p:cNvSpPr>
            <p:nvPr/>
          </p:nvSpPr>
          <p:spPr bwMode="auto">
            <a:xfrm>
              <a:off x="192" y="140"/>
              <a:ext cx="5376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8100" dist="38100" dir="120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400" dirty="0">
                  <a:solidFill>
                    <a:srgbClr val="000099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Le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Azioni</a:t>
              </a:r>
              <a:r>
                <a:rPr lang="en-US" sz="4400" dirty="0">
                  <a:solidFill>
                    <a:srgbClr val="000099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Determinano</a:t>
              </a:r>
              <a:r>
                <a:rPr lang="en-US" sz="4400" dirty="0">
                  <a:solidFill>
                    <a:srgbClr val="000099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la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Crescita</a:t>
              </a:r>
              <a:r>
                <a:rPr lang="en-US" sz="4400" dirty="0">
                  <a:solidFill>
                    <a:srgbClr val="000099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Spirituale</a:t>
              </a:r>
              <a:r>
                <a:rPr lang="en-US" sz="4400" b="1" dirty="0">
                  <a:solidFill>
                    <a:srgbClr val="66FFFF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       </a:t>
              </a:r>
              <a:endParaRPr lang="en-US" sz="4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00000" algn="ctr" rotWithShape="0">
                    <a:schemeClr val="bg1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62000" y="2266987"/>
            <a:ext cx="7620000" cy="114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5E005E"/>
                </a:solidFill>
                <a:effectLst>
                  <a:outerShdw blurRad="254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...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5E005E"/>
                </a:solidFill>
                <a:effectLst>
                  <a:outerShdw blurRad="254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furono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5E005E"/>
                </a:solidFill>
                <a:effectLst>
                  <a:outerShdw blurRad="254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5E005E"/>
                </a:solidFill>
                <a:effectLst>
                  <a:outerShdw blurRad="254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giudicati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5E005E"/>
                </a:solidFill>
                <a:effectLst>
                  <a:outerShdw blurRad="254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5E005E"/>
                </a:solidFill>
                <a:effectLst>
                  <a:outerShdw blurRad="254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secondo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5E005E"/>
                </a:solidFill>
                <a:effectLst>
                  <a:outerShdw blurRad="254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le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5E005E"/>
                </a:solidFill>
                <a:effectLst>
                  <a:outerShdw blurRad="254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loro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5E005E"/>
                </a:solidFill>
                <a:effectLst>
                  <a:outerShdw blurRad="254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5E005E"/>
                </a:solidFill>
                <a:effectLst>
                  <a:outerShdw blurRad="254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opere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5E005E"/>
              </a:solidFill>
              <a:effectLst>
                <a:outerShdw blurRad="25400" dist="635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494867" y="3392269"/>
            <a:ext cx="3403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i="1" dirty="0" err="1">
                <a:ln w="12700">
                  <a:solidFill>
                    <a:srgbClr val="600060"/>
                  </a:solidFill>
                </a:ln>
                <a:solidFill>
                  <a:srgbClr val="600060"/>
                </a:solidFill>
                <a:effectLst>
                  <a:outerShdw blurRad="76200" dist="50800" dir="1800000" algn="tl">
                    <a:schemeClr val="bg1"/>
                  </a:outerShdw>
                </a:effectLst>
                <a:cs typeface="Times New Roman" pitchFamily="18" charset="0"/>
              </a:rPr>
              <a:t>Apocalisse</a:t>
            </a:r>
            <a:r>
              <a:rPr lang="en-US" sz="3600" b="1" i="1" dirty="0">
                <a:ln w="12700">
                  <a:solidFill>
                    <a:srgbClr val="600060"/>
                  </a:solidFill>
                </a:ln>
                <a:solidFill>
                  <a:srgbClr val="600060"/>
                </a:solidFill>
                <a:effectLst>
                  <a:outerShdw blurRad="76200" dist="50800" dir="1800000" algn="tl">
                    <a:schemeClr val="bg1"/>
                  </a:outerShdw>
                </a:effectLst>
                <a:cs typeface="Times New Roman" pitchFamily="18" charset="0"/>
              </a:rPr>
              <a:t> 20:13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28600" y="4827369"/>
            <a:ext cx="8686800" cy="5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63500" dist="63500" dir="2400000" algn="tl">
                    <a:schemeClr val="tx1"/>
                  </a:outerShdw>
                </a:effectLst>
                <a:latin typeface="Arial Black" pitchFamily="34" charset="0"/>
              </a:rPr>
              <a:t>…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63500" dist="63500" dir="2400000" algn="tl">
                    <a:schemeClr val="tx1"/>
                  </a:outerShdw>
                </a:effectLst>
                <a:latin typeface="Arial Black" pitchFamily="34" charset="0"/>
              </a:rPr>
              <a:t>fede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63500" dist="63500" dir="2400000" algn="tl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63500" dist="63500" dir="2400000" algn="tl">
                    <a:schemeClr val="tx1"/>
                  </a:outerShdw>
                </a:effectLst>
                <a:latin typeface="Arial Black" pitchFamily="34" charset="0"/>
              </a:rPr>
              <a:t>senza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63500" dist="63500" dir="2400000" algn="tl">
                    <a:schemeClr val="tx1"/>
                  </a:outerShdw>
                </a:effectLst>
                <a:latin typeface="Arial Black" pitchFamily="34" charset="0"/>
              </a:rPr>
              <a:t> le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63500" dist="63500" dir="2400000" algn="tl">
                    <a:schemeClr val="tx1"/>
                  </a:outerShdw>
                </a:effectLst>
                <a:latin typeface="Arial Black" pitchFamily="34" charset="0"/>
              </a:rPr>
              <a:t>opere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63500" dist="63500" dir="2400000" algn="tl">
                    <a:schemeClr val="tx1"/>
                  </a:outerShdw>
                </a:effectLst>
                <a:latin typeface="Arial Black" pitchFamily="34" charset="0"/>
              </a:rPr>
              <a:t> è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63500" dist="63500" dir="2400000" algn="tl">
                    <a:schemeClr val="tx1"/>
                  </a:outerShdw>
                </a:effectLst>
                <a:latin typeface="Arial Black" pitchFamily="34" charset="0"/>
              </a:rPr>
              <a:t>morte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63500" dist="63500" dir="2400000" algn="tl">
                    <a:schemeClr val="tx1"/>
                  </a:outerShdw>
                </a:effectLst>
                <a:latin typeface="Arial Black" pitchFamily="34" charset="0"/>
              </a:rPr>
              <a:t>.</a:t>
            </a:r>
            <a:endParaRPr lang="en-US" sz="4000" spc="-150" dirty="0">
              <a:ln w="12700">
                <a:solidFill>
                  <a:schemeClr val="tx1"/>
                </a:solidFill>
              </a:ln>
              <a:effectLst>
                <a:outerShdw blurRad="63500" dist="63500" dir="2400000" algn="tl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059913" y="5449669"/>
            <a:ext cx="2864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i="1" dirty="0" err="1">
                <a:ln w="3175">
                  <a:solidFill>
                    <a:srgbClr val="000000"/>
                  </a:solidFill>
                </a:ln>
                <a:solidFill>
                  <a:srgbClr val="CCFFFF"/>
                </a:solidFill>
                <a:effectLst>
                  <a:outerShdw blurRad="114300" dist="38100" dir="2700000" algn="tl">
                    <a:srgbClr val="000000"/>
                  </a:outerShdw>
                </a:effectLst>
              </a:rPr>
              <a:t>Giacomo</a:t>
            </a:r>
            <a:r>
              <a:rPr lang="en-US" sz="3600" b="1" i="1" dirty="0">
                <a:ln w="3175">
                  <a:solidFill>
                    <a:srgbClr val="000000"/>
                  </a:solidFill>
                </a:ln>
                <a:solidFill>
                  <a:srgbClr val="CCFFFF"/>
                </a:solidFill>
                <a:effectLst>
                  <a:outerShdw blurRad="114300" dist="38100" dir="2700000" algn="tl">
                    <a:srgbClr val="000000"/>
                  </a:outerShdw>
                </a:effectLst>
              </a:rPr>
              <a:t> 2:26</a:t>
            </a:r>
          </a:p>
        </p:txBody>
      </p:sp>
    </p:spTree>
  </p:cSld>
  <p:clrMapOvr>
    <a:masterClrMapping/>
  </p:clrMapOvr>
  <p:transition spd="slow" advClick="0" advTm="2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7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7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32" grpId="0" autoUpdateAnimBg="0"/>
      <p:bldP spid="48133" grpId="0" autoUpdateAnimBg="0"/>
      <p:bldP spid="4813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00BC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1371600"/>
            <a:chOff x="0" y="0"/>
            <a:chExt cx="9144000" cy="1371600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1371600"/>
            </a:xfrm>
            <a:prstGeom prst="rect">
              <a:avLst/>
            </a:prstGeom>
            <a:gradFill flip="none" rotWithShape="1">
              <a:gsLst>
                <a:gs pos="0">
                  <a:srgbClr val="9900FF"/>
                </a:gs>
                <a:gs pos="50000">
                  <a:schemeClr val="bg1"/>
                </a:gs>
                <a:gs pos="100000">
                  <a:srgbClr val="9900FF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5" name="WordArt 3"/>
            <p:cNvSpPr>
              <a:spLocks noChangeArrowheads="1" noChangeShapeType="1" noTextEdit="1"/>
            </p:cNvSpPr>
            <p:nvPr/>
          </p:nvSpPr>
          <p:spPr bwMode="auto">
            <a:xfrm>
              <a:off x="800100" y="333375"/>
              <a:ext cx="7543800" cy="8858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CC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 Black" pitchFamily="34" charset="0"/>
                </a:rPr>
                <a:t>Crescita</a:t>
              </a:r>
              <a:r>
                <a:rPr lang="en-US" sz="3600" kern="10" dirty="0"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CC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3600" kern="10" dirty="0" err="1"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CC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 Black" pitchFamily="34" charset="0"/>
                </a:rPr>
                <a:t>Spirituale</a:t>
              </a:r>
              <a:endParaRPr lang="en-US" sz="36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endParaRPr>
            </a:p>
          </p:txBody>
        </p:sp>
      </p:grp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18527" y="1837963"/>
            <a:ext cx="7272973" cy="108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Maturità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err="1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della</a:t>
            </a:r>
            <a:r>
              <a:rPr lang="en-US" sz="4000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mtClean="0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capacità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di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amare</a:t>
            </a:r>
            <a:endParaRPr lang="en-US" sz="4000" dirty="0">
              <a:ln w="12700">
                <a:solidFill>
                  <a:schemeClr val="tx1"/>
                </a:solidFill>
              </a:ln>
              <a:solidFill>
                <a:srgbClr val="CCCCFF"/>
              </a:solidFill>
              <a:effectLst>
                <a:outerShdw blurRad="63500" dist="508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14400" y="3133067"/>
            <a:ext cx="7281105" cy="10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00008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Crescita</a:t>
            </a:r>
            <a:r>
              <a:rPr lang="en-US" sz="4000" dirty="0">
                <a:solidFill>
                  <a:srgbClr val="00008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8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della</a:t>
            </a:r>
            <a:r>
              <a:rPr lang="en-US" sz="4000" dirty="0">
                <a:solidFill>
                  <a:srgbClr val="00008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8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sensibilità</a:t>
            </a:r>
            <a:endParaRPr lang="en-US" sz="4000" dirty="0">
              <a:solidFill>
                <a:srgbClr val="000080"/>
              </a:solidFill>
              <a:effectLst>
                <a:outerShdw blurRad="762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>
                <a:solidFill>
                  <a:srgbClr val="00008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verso </a:t>
            </a:r>
            <a:r>
              <a:rPr lang="en-US" sz="4000" dirty="0" err="1">
                <a:solidFill>
                  <a:srgbClr val="00008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Dio</a:t>
            </a:r>
            <a:endParaRPr lang="en-US" sz="4000" dirty="0">
              <a:solidFill>
                <a:srgbClr val="000080"/>
              </a:solidFill>
              <a:effectLst>
                <a:outerShdw blurRad="762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29447" y="4374788"/>
            <a:ext cx="8433554" cy="10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540054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Consapevolezza</a:t>
            </a:r>
            <a:r>
              <a:rPr lang="en-US" sz="4000" dirty="0">
                <a:solidFill>
                  <a:srgbClr val="540054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rgbClr val="540054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del </a:t>
            </a:r>
            <a:r>
              <a:rPr lang="en-US" sz="4000" dirty="0" err="1" smtClean="0">
                <a:solidFill>
                  <a:srgbClr val="540054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bisogno</a:t>
            </a:r>
            <a:r>
              <a:rPr lang="en-US" sz="4000" dirty="0" smtClean="0">
                <a:solidFill>
                  <a:srgbClr val="540054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540054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degli</a:t>
            </a:r>
            <a:r>
              <a:rPr lang="en-US" sz="4000" dirty="0">
                <a:solidFill>
                  <a:srgbClr val="540054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540054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altri</a:t>
            </a:r>
            <a:r>
              <a:rPr lang="en-US" sz="4000" dirty="0">
                <a:solidFill>
                  <a:srgbClr val="540054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 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04351" y="5638800"/>
            <a:ext cx="7891949" cy="57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dirty="0" err="1" smtClean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Sviluuppo</a:t>
            </a: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della</a:t>
            </a: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 </a:t>
            </a:r>
            <a:r>
              <a:rPr lang="en-US" sz="4000" dirty="0" err="1" smtClean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coscienza</a:t>
            </a: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blurRad="635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2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57" grpId="0" autoUpdateAnimBg="0"/>
      <p:bldP spid="49158" grpId="0" autoUpdateAnimBg="0"/>
      <p:bldP spid="4915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2"/>
          <p:cNvGrpSpPr/>
          <p:nvPr/>
        </p:nvGrpSpPr>
        <p:grpSpPr>
          <a:xfrm>
            <a:off x="4231406" y="1295399"/>
            <a:ext cx="1788388" cy="5410201"/>
            <a:chOff x="4338639" y="1289050"/>
            <a:chExt cx="1765298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6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20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1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18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9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19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23" name="Group 40"/>
          <p:cNvGrpSpPr/>
          <p:nvPr/>
        </p:nvGrpSpPr>
        <p:grpSpPr>
          <a:xfrm>
            <a:off x="990600" y="1295399"/>
            <a:ext cx="1805332" cy="5410201"/>
            <a:chOff x="1257006" y="1143000"/>
            <a:chExt cx="1805332" cy="5410201"/>
          </a:xfrm>
        </p:grpSpPr>
        <p:grpSp>
          <p:nvGrpSpPr>
            <p:cNvPr id="25" name="Group 39"/>
            <p:cNvGrpSpPr/>
            <p:nvPr/>
          </p:nvGrpSpPr>
          <p:grpSpPr>
            <a:xfrm>
              <a:off x="1447800" y="1143000"/>
              <a:ext cx="1412056" cy="4097857"/>
              <a:chOff x="1447800" y="1143000"/>
              <a:chExt cx="1412056" cy="4097857"/>
            </a:xfrm>
          </p:grpSpPr>
          <p:sp>
            <p:nvSpPr>
              <p:cNvPr id="29" name="Rectangle 55"/>
              <p:cNvSpPr>
                <a:spLocks noChangeArrowheads="1"/>
              </p:cNvSpPr>
              <p:nvPr/>
            </p:nvSpPr>
            <p:spPr bwMode="auto">
              <a:xfrm>
                <a:off x="1981200" y="1750924"/>
                <a:ext cx="350601" cy="788049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0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47800" y="1143000"/>
                <a:ext cx="1412056" cy="4097857"/>
              </a:xfrm>
              <a:prstGeom prst="rect">
                <a:avLst/>
              </a:prstGeom>
              <a:noFill/>
            </p:spPr>
          </p:pic>
        </p:grpSp>
        <p:pic>
          <p:nvPicPr>
            <p:cNvPr id="26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1" y="1689810"/>
              <a:ext cx="1233537" cy="3983671"/>
            </a:xfrm>
            <a:prstGeom prst="rect">
              <a:avLst/>
            </a:prstGeom>
            <a:noFill/>
          </p:spPr>
        </p:pic>
        <p:pic>
          <p:nvPicPr>
            <p:cNvPr id="27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7006" y="1921400"/>
              <a:ext cx="1394364" cy="4097857"/>
            </a:xfrm>
            <a:prstGeom prst="rect">
              <a:avLst/>
            </a:prstGeom>
            <a:noFill/>
          </p:spPr>
        </p:pic>
        <p:pic>
          <p:nvPicPr>
            <p:cNvPr id="28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6001" y="2611346"/>
              <a:ext cx="1376673" cy="3941855"/>
            </a:xfrm>
            <a:prstGeom prst="rect">
              <a:avLst/>
            </a:prstGeom>
            <a:noFill/>
          </p:spPr>
        </p:pic>
      </p:grp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81000" y="304800"/>
            <a:ext cx="3276600" cy="823912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FF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Morte Fisica</a:t>
            </a:r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V="1">
            <a:off x="457200" y="2362200"/>
            <a:ext cx="3124200" cy="2438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57200" y="2514600"/>
            <a:ext cx="312420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-4340801">
            <a:off x="6189663" y="2245889"/>
            <a:ext cx="609600" cy="508000"/>
          </a:xfrm>
          <a:prstGeom prst="notchedRightArrow">
            <a:avLst>
              <a:gd name="adj1" fmla="val 50000"/>
              <a:gd name="adj2" fmla="val 30000"/>
            </a:avLst>
          </a:prstGeom>
          <a:gradFill rotWithShape="0">
            <a:gsLst>
              <a:gs pos="0">
                <a:srgbClr val="000099"/>
              </a:gs>
              <a:gs pos="100000">
                <a:srgbClr val="FFFF00"/>
              </a:gs>
            </a:gsLst>
            <a:lin ang="5400000" scaled="1"/>
          </a:gradFill>
          <a:ln w="76200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vert="eaVert" wrap="none" anchor="ctr">
            <a:flatTx/>
          </a:bodyPr>
          <a:lstStyle/>
          <a:p>
            <a:pPr algn="ctr" eaLnBrk="0" hangingPunct="0"/>
            <a:endParaRPr lang="it-IT"/>
          </a:p>
        </p:txBody>
      </p:sp>
      <p:sp>
        <p:nvSpPr>
          <p:cNvPr id="50187" name="WordArt 11"/>
          <p:cNvSpPr>
            <a:spLocks noChangeArrowheads="1" noChangeShapeType="1" noTextEdit="1"/>
          </p:cNvSpPr>
          <p:nvPr/>
        </p:nvSpPr>
        <p:spPr bwMode="auto">
          <a:xfrm rot="1226808">
            <a:off x="4206453" y="668642"/>
            <a:ext cx="4583112" cy="178754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Right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spc="-30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lin ang="4173192" scaled="1"/>
                </a:gradFill>
                <a:latin typeface="Arial Black"/>
              </a:rPr>
              <a:t>Mondo Spirituale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657600" y="3095963"/>
            <a:ext cx="5257800" cy="24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800" b="1" dirty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La vita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4800" b="1" dirty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continua </a:t>
            </a:r>
            <a:r>
              <a:rPr lang="en-US" sz="4800" b="1" dirty="0" err="1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nel</a:t>
            </a:r>
            <a:r>
              <a:rPr lang="en-US" sz="4800" b="1" dirty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800" b="1" dirty="0" err="1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Mondo</a:t>
            </a:r>
            <a:endParaRPr lang="en-US" sz="4800" b="1" dirty="0">
              <a:ln w="12700">
                <a:solidFill>
                  <a:srgbClr val="FFCC00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 b="1" dirty="0" err="1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Spirituale</a:t>
            </a:r>
            <a:endParaRPr lang="en-US" sz="4800" b="1" dirty="0">
              <a:ln w="12700">
                <a:solidFill>
                  <a:srgbClr val="FFCC00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2" name="WordArt 24"/>
          <p:cNvSpPr>
            <a:spLocks noChangeArrowheads="1" noChangeShapeType="1" noTextEdit="1"/>
          </p:cNvSpPr>
          <p:nvPr/>
        </p:nvSpPr>
        <p:spPr bwMode="auto">
          <a:xfrm>
            <a:off x="1219200" y="6362700"/>
            <a:ext cx="1600200" cy="3810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blurRad="50800" dist="38100" dir="1800000" algn="ctr" rotWithShape="0">
                    <a:schemeClr val="tx1"/>
                  </a:outerShdw>
                </a:effectLst>
                <a:latin typeface="Arial Black"/>
              </a:rPr>
              <a:t>Fisico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blurRad="50800" dist="38100" dir="18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1" name="WordArt 23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16002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blurRad="50800" dist="38100" dir="1800000" algn="ctr" rotWithShape="0">
                    <a:schemeClr val="tx1"/>
                  </a:outerShdw>
                </a:effectLst>
                <a:latin typeface="Arial Black"/>
              </a:rPr>
              <a:t>Spirito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blurRad="50800" dist="38100" dir="1800000" algn="ctr" rotWithShape="0">
                  <a:schemeClr val="tx1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 advClick="0" advTm="1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 autoUpdateAnimBg="0"/>
      <p:bldP spid="50185" grpId="0" animBg="1"/>
      <p:bldP spid="50186" grpId="0" animBg="1" autoUpdateAnimBg="0"/>
      <p:bldP spid="50187" grpId="0"/>
      <p:bldP spid="50188" grpId="0" autoUpdateAnimBg="0"/>
      <p:bldP spid="32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81000" y="4800600"/>
            <a:ext cx="8360979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itchFamily="34" charset="0"/>
              </a:rPr>
              <a:t>INVISIBILE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5400" y="752475"/>
            <a:ext cx="6553200" cy="3421063"/>
            <a:chOff x="1295400" y="752475"/>
            <a:chExt cx="6629400" cy="3421063"/>
          </a:xfrm>
        </p:grpSpPr>
        <p:sp>
          <p:nvSpPr>
            <p:cNvPr id="819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485900" y="2895600"/>
              <a:ext cx="6248400" cy="1277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"/>
                <a:lightRig rig="legacyFlat3" dir="t"/>
              </a:scene3d>
              <a:sp3d extrusionH="887400" prstMaterial="legacyMatte">
                <a:extrusionClr>
                  <a:srgbClr val="000099"/>
                </a:extrusionClr>
              </a:sp3d>
            </a:bodyPr>
            <a:lstStyle/>
            <a:p>
              <a:pPr algn="ctr"/>
              <a:r>
                <a:rPr lang="en-US" sz="3600" kern="10">
                  <a:ln w="31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0501">
                        <a:srgbClr val="0819FB"/>
                      </a:gs>
                      <a:gs pos="17501">
                        <a:srgbClr val="1A8D48"/>
                      </a:gs>
                      <a:gs pos="26000">
                        <a:srgbClr val="FFFF00"/>
                      </a:gs>
                      <a:gs pos="36500">
                        <a:srgbClr val="EE3F17"/>
                      </a:gs>
                      <a:gs pos="44000">
                        <a:srgbClr val="E81766"/>
                      </a:gs>
                      <a:gs pos="50000">
                        <a:srgbClr val="A603AB"/>
                      </a:gs>
                      <a:gs pos="56000">
                        <a:srgbClr val="E81766"/>
                      </a:gs>
                      <a:gs pos="63500">
                        <a:srgbClr val="EE3F17"/>
                      </a:gs>
                      <a:gs pos="74000">
                        <a:srgbClr val="FFFF00"/>
                      </a:gs>
                      <a:gs pos="82500">
                        <a:srgbClr val="1A8D48"/>
                      </a:gs>
                      <a:gs pos="89500">
                        <a:srgbClr val="0819FB"/>
                      </a:gs>
                      <a:gs pos="100000">
                        <a:srgbClr val="A603AB"/>
                      </a:gs>
                    </a:gsLst>
                    <a:lin ang="2700000" scaled="1"/>
                  </a:gradFill>
                  <a:latin typeface="Arial Black"/>
                </a:rPr>
                <a:t>Vita</a:t>
              </a:r>
            </a:p>
          </p:txBody>
        </p:sp>
        <p:sp>
          <p:nvSpPr>
            <p:cNvPr id="819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295400" y="752475"/>
              <a:ext cx="6629400" cy="15335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"/>
                <a:lightRig rig="legacyFlat3" dir="t"/>
              </a:scene3d>
              <a:sp3d extrusionH="887400" prstMaterial="legacyMatte">
                <a:extrusionClr>
                  <a:srgbClr val="000099"/>
                </a:extrusionClr>
              </a:sp3d>
            </a:bodyPr>
            <a:lstStyle/>
            <a:p>
              <a:pPr algn="ctr"/>
              <a:r>
                <a:rPr lang="en-US" sz="3600" kern="10" dirty="0">
                  <a:ln w="31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2700000" scaled="1"/>
                  </a:gradFill>
                  <a:latin typeface="Arial Black"/>
                </a:rPr>
                <a:t>Nostra</a:t>
              </a:r>
            </a:p>
          </p:txBody>
        </p:sp>
      </p:grp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00D2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38200" y="1828800"/>
            <a:ext cx="7467600" cy="66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12700"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Sulla base del </a:t>
            </a:r>
            <a:r>
              <a:rPr lang="en-US" sz="48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12700"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cuore</a:t>
            </a:r>
            <a:endParaRPr lang="en-US" sz="48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12700" dist="254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85800" y="2878150"/>
            <a:ext cx="7772400" cy="122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Sulla base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di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dare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e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ricevere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vero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amore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04800" y="4470413"/>
            <a:ext cx="8534400" cy="17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Sulla 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base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della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realizzazione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della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responsabilità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B871FF"/>
                </a:gs>
                <a:gs pos="100000">
                  <a:srgbClr val="B871FF"/>
                </a:gs>
                <a:gs pos="50000">
                  <a:srgbClr val="FFFFFF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228600" y="228600"/>
              <a:ext cx="8686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rgbClr val="FFFF00">
                  <a:alpha val="60000"/>
                </a:srgbClr>
              </a:glo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7000" spc="300" dirty="0" err="1">
                  <a:ln w="12700">
                    <a:solidFill>
                      <a:srgbClr val="FFFF00"/>
                    </a:solidFill>
                  </a:ln>
                  <a:solidFill>
                    <a:srgbClr val="3D007A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Haettenschweiler" pitchFamily="34" charset="0"/>
                </a:rPr>
                <a:t>Destinazione</a:t>
              </a:r>
              <a:r>
                <a:rPr lang="en-US" sz="7000" spc="300" dirty="0">
                  <a:ln w="12700">
                    <a:solidFill>
                      <a:srgbClr val="FFFF00"/>
                    </a:solidFill>
                  </a:ln>
                  <a:solidFill>
                    <a:srgbClr val="3D007A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Haettenschweiler" pitchFamily="34" charset="0"/>
                </a:rPr>
                <a:t> </a:t>
              </a:r>
              <a:r>
                <a:rPr lang="en-US" sz="7000" spc="300" dirty="0" err="1">
                  <a:ln w="12700">
                    <a:solidFill>
                      <a:srgbClr val="FFFF00"/>
                    </a:solidFill>
                  </a:ln>
                  <a:solidFill>
                    <a:srgbClr val="3D007A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Haettenschweiler" pitchFamily="34" charset="0"/>
                </a:rPr>
                <a:t>dopo</a:t>
              </a:r>
              <a:r>
                <a:rPr lang="en-US" sz="7000" spc="300" dirty="0">
                  <a:ln w="12700">
                    <a:solidFill>
                      <a:srgbClr val="FFFF00"/>
                    </a:solidFill>
                  </a:ln>
                  <a:solidFill>
                    <a:srgbClr val="3D007A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Haettenschweiler" pitchFamily="34" charset="0"/>
                </a:rPr>
                <a:t> </a:t>
              </a:r>
              <a:r>
                <a:rPr lang="en-US" sz="7000" spc="300" dirty="0" smtClean="0">
                  <a:ln w="12700">
                    <a:solidFill>
                      <a:srgbClr val="FFFF00"/>
                    </a:solidFill>
                  </a:ln>
                  <a:solidFill>
                    <a:srgbClr val="3D007A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Haettenschweiler" pitchFamily="34" charset="0"/>
                </a:rPr>
                <a:t>la </a:t>
              </a:r>
              <a:r>
                <a:rPr lang="en-US" sz="7000" spc="300" dirty="0" err="1" smtClean="0">
                  <a:ln w="12700">
                    <a:solidFill>
                      <a:srgbClr val="FFFF00"/>
                    </a:solidFill>
                  </a:ln>
                  <a:solidFill>
                    <a:srgbClr val="3D007A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Haettenschweiler" pitchFamily="34" charset="0"/>
                </a:rPr>
                <a:t>Morte</a:t>
              </a:r>
              <a:endParaRPr lang="en-US" sz="7000" spc="300" dirty="0">
                <a:ln w="12700">
                  <a:solidFill>
                    <a:srgbClr val="FFFF00"/>
                  </a:solidFill>
                </a:ln>
                <a:solidFill>
                  <a:srgbClr val="3D007A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Haettenschweiler" pitchFamily="34" charset="0"/>
              </a:endParaRPr>
            </a:p>
          </p:txBody>
        </p:sp>
      </p:grpSp>
    </p:spTree>
  </p:cSld>
  <p:clrMapOvr>
    <a:masterClrMapping/>
  </p:clrMapOvr>
  <p:transition spd="med" advClick="0" advTm="2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75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75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autoUpdateAnimBg="0"/>
      <p:bldP spid="5222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1676400"/>
            </a:xfrm>
            <a:prstGeom prst="rect">
              <a:avLst/>
            </a:prstGeom>
            <a:gradFill flip="none" rotWithShape="1">
              <a:gsLst>
                <a:gs pos="0">
                  <a:srgbClr val="9F3FFF"/>
                </a:gs>
                <a:gs pos="50000">
                  <a:schemeClr val="bg1"/>
                </a:gs>
                <a:gs pos="100000">
                  <a:srgbClr val="9F3FFF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0" name="Text Box 2"/>
            <p:cNvSpPr txBox="1">
              <a:spLocks noChangeArrowheads="1"/>
            </p:cNvSpPr>
            <p:nvPr/>
          </p:nvSpPr>
          <p:spPr bwMode="auto">
            <a:xfrm>
              <a:off x="0" y="121847"/>
              <a:ext cx="9144000" cy="1478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endParaRPr lang="en-US" sz="1050" spc="300" dirty="0" smtClean="0">
                <a:solidFill>
                  <a:srgbClr val="0000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aettenschweiler" pitchFamily="34" charset="0"/>
              </a:endParaRPr>
            </a:p>
            <a:p>
              <a:pPr algn="ctr" eaLnBrk="0" hangingPunct="0">
                <a:lnSpc>
                  <a:spcPts val="4900"/>
                </a:lnSpc>
              </a:pPr>
              <a:r>
                <a:rPr lang="en-US" sz="4800" spc="-150" dirty="0" smtClean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Vita </a:t>
              </a:r>
              <a:r>
                <a:rPr lang="en-US" sz="4800" spc="-150" dirty="0" err="1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Fisica</a:t>
              </a:r>
              <a:r>
                <a:rPr lang="en-US" sz="4800" spc="-150" dirty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-</a:t>
              </a:r>
            </a:p>
            <a:p>
              <a:pPr algn="ctr" eaLnBrk="0" hangingPunct="0">
                <a:lnSpc>
                  <a:spcPts val="4900"/>
                </a:lnSpc>
              </a:pPr>
              <a:r>
                <a:rPr lang="en-US" sz="4800" spc="-150" dirty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Nostra </a:t>
              </a:r>
              <a:r>
                <a:rPr lang="en-US" sz="4800" spc="-150" dirty="0" err="1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Unica</a:t>
              </a:r>
              <a:r>
                <a:rPr lang="en-US" sz="4800" spc="-150" dirty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spc="-150" dirty="0" err="1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Opportunità</a:t>
              </a:r>
              <a:endParaRPr lang="en-US" sz="4800" spc="-150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14300" dist="88900" dir="1800000" algn="ctr" rotWithShape="0">
                    <a:schemeClr val="bg1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38201" y="2133600"/>
            <a:ext cx="7458298" cy="112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Perfezionare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il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nostro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762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carattere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762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219200" y="3307841"/>
            <a:ext cx="6705600" cy="112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Restaurare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gli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errori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spirituali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5800B0"/>
              </a:solidFill>
              <a:effectLst>
                <a:outerShdw blurRad="762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524000" y="4400172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Dare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nascita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a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762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figli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0099"/>
              </a:solidFill>
              <a:effectLst>
                <a:outerShdw blurRad="762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57200" y="5291611"/>
            <a:ext cx="8229600" cy="118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27000" dist="63500" dir="1200000" algn="ctr" rotWithShape="0">
                    <a:schemeClr val="tx1"/>
                  </a:outerShdw>
                </a:effectLst>
                <a:latin typeface="Arial Black" pitchFamily="34" charset="0"/>
              </a:rPr>
              <a:t>Imparare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27000" dist="63500" dir="1200000" algn="ctr" rotWithShape="0">
                    <a:schemeClr val="tx1"/>
                  </a:outerShdw>
                </a:effectLst>
                <a:latin typeface="Arial Black" pitchFamily="34" charset="0"/>
              </a:rPr>
              <a:t> ad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27000" dist="63500" dir="1200000" algn="ctr" rotWithShape="0">
                    <a:schemeClr val="tx1"/>
                  </a:outerShdw>
                </a:effectLst>
                <a:latin typeface="Arial Black" pitchFamily="34" charset="0"/>
              </a:rPr>
              <a:t>apprezzare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27000" dist="635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27000" dist="63500" dir="1200000" algn="ctr" rotWithShape="0">
                    <a:schemeClr val="tx1"/>
                  </a:outerShdw>
                </a:effectLst>
                <a:latin typeface="Arial Black" pitchFamily="34" charset="0"/>
              </a:rPr>
              <a:t>gli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27000" dist="63500" dir="12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27000" dist="63500" dir="1200000" algn="ctr" rotWithShape="0">
                    <a:schemeClr val="tx1"/>
                  </a:outerShdw>
                </a:effectLst>
                <a:latin typeface="Arial Black" pitchFamily="34" charset="0"/>
              </a:rPr>
              <a:t>altri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27000" dist="63500" dir="1200000" algn="ctr" rotWithShape="0">
                    <a:schemeClr val="tx1"/>
                  </a:outerShdw>
                </a:effectLst>
                <a:latin typeface="Arial Black" pitchFamily="34" charset="0"/>
              </a:rPr>
              <a:t> e le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27000" dist="63500" dir="1200000" algn="ctr" rotWithShape="0">
                    <a:schemeClr val="tx1"/>
                  </a:outerShdw>
                </a:effectLst>
                <a:latin typeface="Arial Black" pitchFamily="34" charset="0"/>
              </a:rPr>
              <a:t>cose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27000" dist="63500" dir="12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 spd="med" advClick="0" advTm="3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175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375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375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  <p:bldP spid="53252" grpId="0" autoUpdateAnimBg="0"/>
      <p:bldP spid="53253" grpId="0" autoUpdateAnimBg="0"/>
      <p:bldP spid="5325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7"/>
          <p:cNvGrpSpPr/>
          <p:nvPr/>
        </p:nvGrpSpPr>
        <p:grpSpPr>
          <a:xfrm>
            <a:off x="3845970" y="1143000"/>
            <a:ext cx="1259430" cy="3810000"/>
            <a:chOff x="1954212" y="1289050"/>
            <a:chExt cx="1765300" cy="5340350"/>
          </a:xfrm>
        </p:grpSpPr>
        <p:grpSp>
          <p:nvGrpSpPr>
            <p:cNvPr id="22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28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9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26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27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30" name="Group 36"/>
          <p:cNvGrpSpPr/>
          <p:nvPr/>
        </p:nvGrpSpPr>
        <p:grpSpPr>
          <a:xfrm>
            <a:off x="6553200" y="1143000"/>
            <a:ext cx="1253765" cy="3809999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1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5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6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2" name="Picture 31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33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4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0"/>
            <a:ext cx="9144000" cy="1001713"/>
            <a:chOff x="0" y="0"/>
            <a:chExt cx="5760" cy="631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bg1"/>
                </a:gs>
                <a:gs pos="100000">
                  <a:srgbClr val="FF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0" y="48"/>
              <a:ext cx="5760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6480"/>
                </a:lnSpc>
              </a:pPr>
              <a:r>
                <a:rPr lang="en-US" sz="5400" b="1" dirty="0" err="1"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Tre</a:t>
              </a:r>
              <a:r>
                <a:rPr lang="en-US" sz="5400" b="1" dirty="0"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Fasi</a:t>
              </a:r>
              <a:r>
                <a:rPr lang="en-US" sz="5400" b="1" dirty="0"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Della Vita</a:t>
              </a:r>
            </a:p>
          </p:txBody>
        </p:sp>
      </p:grp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131678" y="2590800"/>
            <a:ext cx="1219200" cy="1676400"/>
          </a:xfrm>
          <a:prstGeom prst="ellips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65819" y="4869359"/>
            <a:ext cx="19509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50800" dist="101600" dir="2400000" algn="ctr" rotWithShape="0">
                    <a:schemeClr val="tx1"/>
                  </a:outerShdw>
                </a:effectLst>
                <a:latin typeface="Arial Black" pitchFamily="34" charset="0"/>
              </a:rPr>
              <a:t>Ventre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50800" dist="1016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50800" dist="101600" dir="2400000" algn="ctr" rotWithShape="0">
                    <a:schemeClr val="tx1"/>
                  </a:outerShdw>
                </a:effectLst>
                <a:latin typeface="Arial Black" pitchFamily="34" charset="0"/>
              </a:rPr>
              <a:t>materno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50800" dist="1016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50800" dist="101600" dir="2400000" algn="ctr" rotWithShape="0">
                    <a:schemeClr val="tx1"/>
                  </a:outerShdw>
                </a:effectLst>
                <a:latin typeface="Arial Black" pitchFamily="34" charset="0"/>
              </a:rPr>
              <a:t>9 </a:t>
            </a: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50800" dist="101600" dir="2400000" algn="ctr" rotWithShape="0">
                    <a:schemeClr val="tx1"/>
                  </a:outerShdw>
                </a:effectLst>
                <a:latin typeface="Arial Black" pitchFamily="34" charset="0"/>
              </a:rPr>
              <a:t>mesi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50800" dist="1016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686651" y="5054025"/>
            <a:ext cx="17235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rgbClr val="4E004E"/>
                </a:solidFill>
                <a:effectLst>
                  <a:outerShdw blurRad="254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Terra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rgbClr val="4E004E"/>
                </a:solidFill>
                <a:effectLst>
                  <a:outerShdw blurRad="254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90 </a:t>
            </a: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rgbClr val="4E004E"/>
                </a:solidFill>
                <a:effectLst>
                  <a:outerShdw blurRad="254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anni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rgbClr val="4E004E"/>
              </a:solidFill>
              <a:effectLst>
                <a:outerShdw blurRad="254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943600" y="5054025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000" dirty="0" err="1">
                <a:ln w="3175">
                  <a:noFill/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Eternità</a:t>
            </a:r>
            <a:endParaRPr lang="en-US" sz="3000" dirty="0">
              <a:ln w="3175">
                <a:noFill/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000" dirty="0" err="1">
                <a:ln w="3175">
                  <a:noFill/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Spirituale</a:t>
            </a:r>
            <a:endParaRPr lang="en-US" sz="3000" dirty="0">
              <a:ln w="3175">
                <a:noFill/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86956" y="5936159"/>
            <a:ext cx="2308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1200000" algn="ctr" rotWithShape="0">
              <a:schemeClr val="tx1"/>
            </a:outerShdw>
          </a:effectLst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4400" spc="-15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Liquido</a:t>
            </a:r>
            <a:endParaRPr lang="en-US" sz="44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829318" y="5936159"/>
            <a:ext cx="14382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600000" algn="ctr" rotWithShape="0">
              <a:schemeClr val="tx1"/>
            </a:outerShdw>
          </a:effectLst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12700"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Aria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12700" dist="254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176734" y="5936159"/>
            <a:ext cx="22007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3000000" algn="ctr" rotWithShape="0">
              <a:schemeClr val="bg1"/>
            </a:outerShdw>
          </a:effectLst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4400" dirty="0" smtClean="0">
                <a:ln w="3175">
                  <a:solidFill>
                    <a:srgbClr val="FFFF00"/>
                  </a:solidFill>
                </a:ln>
                <a:solidFill>
                  <a:srgbClr val="6600CC"/>
                </a:solidFill>
                <a:effectLst>
                  <a:outerShdw blurRad="38100" dist="38100" dir="1200000" algn="tl">
                    <a:srgbClr val="000000"/>
                  </a:outerShdw>
                </a:effectLst>
                <a:latin typeface="Arial Black" pitchFamily="34" charset="0"/>
              </a:rPr>
              <a:t>Amore</a:t>
            </a:r>
            <a:endParaRPr lang="en-US" sz="4400" dirty="0">
              <a:ln w="3175">
                <a:solidFill>
                  <a:srgbClr val="FFFF00"/>
                </a:solidFill>
              </a:ln>
              <a:solidFill>
                <a:srgbClr val="6600CC"/>
              </a:solidFill>
              <a:effectLst>
                <a:outerShdw blurRad="38100" dist="38100" dir="12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7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2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utoUpdateAnimBg="0"/>
      <p:bldP spid="54280" grpId="0" autoUpdateAnimBg="0"/>
      <p:bldP spid="54282" grpId="0" autoUpdateAnimBg="0"/>
      <p:bldP spid="21" grpId="0" autoUpdateAnimBg="0"/>
      <p:bldP spid="23" grpId="0" autoUpdateAnimBg="0"/>
      <p:bldP spid="2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C31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685800" y="782638"/>
            <a:ext cx="7772400" cy="5086351"/>
            <a:chOff x="432" y="493"/>
            <a:chExt cx="4896" cy="3204"/>
          </a:xfrm>
        </p:grpSpPr>
        <p:sp>
          <p:nvSpPr>
            <p:cNvPr id="55299" name="Text Box 3"/>
            <p:cNvSpPr txBox="1">
              <a:spLocks noChangeArrowheads="1"/>
            </p:cNvSpPr>
            <p:nvPr/>
          </p:nvSpPr>
          <p:spPr bwMode="auto">
            <a:xfrm>
              <a:off x="432" y="493"/>
              <a:ext cx="4896" cy="2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25400" dir="1800000" algn="ctr" rotWithShape="0">
                <a:schemeClr val="bg1"/>
              </a:outerShdw>
            </a:effectLst>
          </p:spPr>
          <p:txBody>
            <a:bodyPr>
              <a:spAutoFit/>
              <a:flatTx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50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“</a:t>
              </a:r>
              <a:r>
                <a:rPr lang="en-US" sz="5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Nella</a:t>
              </a:r>
              <a:r>
                <a:rPr lang="en-US" sz="50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5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misura</a:t>
              </a:r>
              <a:r>
                <a:rPr lang="en-US" sz="50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in cui </a:t>
              </a:r>
              <a:r>
                <a:rPr lang="en-US" sz="5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crescete</a:t>
              </a:r>
              <a:r>
                <a:rPr lang="en-US" sz="50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5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nell’amore</a:t>
              </a:r>
              <a:r>
                <a:rPr lang="en-US" sz="50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5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crescerà</a:t>
              </a:r>
              <a:r>
                <a:rPr lang="en-US" sz="50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la </a:t>
              </a:r>
              <a:r>
                <a:rPr lang="en-US" sz="5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consapevolezza</a:t>
              </a:r>
              <a:r>
                <a:rPr lang="en-US" sz="50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5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di</a:t>
              </a:r>
              <a:r>
                <a:rPr lang="en-US" sz="50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5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Dio</a:t>
              </a:r>
              <a:r>
                <a:rPr lang="en-US" sz="50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e </a:t>
              </a:r>
              <a:r>
                <a:rPr lang="en-US" sz="5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l’immortalità</a:t>
              </a:r>
              <a:r>
                <a:rPr lang="en-US" sz="50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5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della</a:t>
              </a:r>
              <a:r>
                <a:rPr lang="en-US" sz="50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5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vostra</a:t>
              </a:r>
              <a:r>
                <a:rPr lang="en-US" sz="50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anima.”</a:t>
              </a:r>
              <a:endParaRPr lang="en-US" sz="50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</a:endParaRPr>
            </a:p>
          </p:txBody>
        </p:sp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2048" y="3158"/>
              <a:ext cx="1648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b="1" dirty="0">
                  <a:solidFill>
                    <a:srgbClr val="000099"/>
                  </a:solidFill>
                  <a:latin typeface="Arial Rounded MT Bold" pitchFamily="34" charset="0"/>
                </a:rPr>
                <a:t>F. Dostoyevsky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sz="2000" b="1" dirty="0" err="1">
                  <a:solidFill>
                    <a:srgbClr val="000099"/>
                  </a:solidFill>
                  <a:latin typeface="Arial Rounded MT Bold" pitchFamily="34" charset="0"/>
                </a:rPr>
                <a:t>Autore Russo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sz="1800" dirty="0" smtClean="0">
                  <a:solidFill>
                    <a:srgbClr val="000099"/>
                  </a:solidFill>
                  <a:latin typeface="Arial Rounded MT Bold" pitchFamily="34" charset="0"/>
                </a:rPr>
                <a:t>“I </a:t>
              </a:r>
              <a:r>
                <a:rPr lang="en-US" altLang="en-US" sz="1800" dirty="0" err="1">
                  <a:solidFill>
                    <a:srgbClr val="000099"/>
                  </a:solidFill>
                  <a:latin typeface="Arial Rounded MT Bold" pitchFamily="34" charset="0"/>
                </a:rPr>
                <a:t>Fratelli</a:t>
              </a:r>
              <a:r>
                <a:rPr lang="en-US" altLang="en-US" sz="1800" dirty="0">
                  <a:solidFill>
                    <a:srgbClr val="000099"/>
                  </a:solidFill>
                  <a:latin typeface="Arial Rounded MT Bold" pitchFamily="34" charset="0"/>
                </a:rPr>
                <a:t> </a:t>
              </a:r>
              <a:r>
                <a:rPr lang="en-US" altLang="en-US" sz="1800" dirty="0" err="1" smtClean="0">
                  <a:solidFill>
                    <a:srgbClr val="000099"/>
                  </a:solidFill>
                  <a:latin typeface="Arial Rounded MT Bold" pitchFamily="34" charset="0"/>
                </a:rPr>
                <a:t>Karamasov</a:t>
              </a:r>
              <a:r>
                <a:rPr lang="en-US" altLang="en-US" sz="1800" dirty="0" smtClean="0">
                  <a:solidFill>
                    <a:srgbClr val="000099"/>
                  </a:solidFill>
                  <a:latin typeface="Arial Rounded MT Bold" pitchFamily="34" charset="0"/>
                </a:rPr>
                <a:t>”</a:t>
              </a:r>
              <a:endParaRPr lang="en-US" altLang="en-US" sz="1800" dirty="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slow" advClick="0" advTm="1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1447800" y="228600"/>
            <a:ext cx="6267450" cy="1828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blurRad="38100" dist="50800" dir="12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dirty="0" err="1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Gli</a:t>
            </a:r>
            <a:r>
              <a:rPr lang="en-US" sz="3600" dirty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err="1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Insegnamenti</a:t>
            </a:r>
            <a:r>
              <a:rPr lang="en-US" sz="360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del</a:t>
            </a:r>
            <a:endParaRPr lang="en-US" sz="3600" dirty="0">
              <a:ln w="3175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88900" dist="50800" dir="102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60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Rev. Dr. Sun </a:t>
            </a:r>
            <a:r>
              <a:rPr lang="en-US" sz="3600" dirty="0" err="1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Myung</a:t>
            </a:r>
            <a:r>
              <a:rPr lang="en-US" sz="3600" dirty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Moon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43050" y="1981200"/>
            <a:ext cx="6076950" cy="4391025"/>
            <a:chOff x="1638300" y="2133600"/>
            <a:chExt cx="6076950" cy="4391025"/>
          </a:xfrm>
        </p:grpSpPr>
        <p:grpSp>
          <p:nvGrpSpPr>
            <p:cNvPr id="22" name="Group 2"/>
            <p:cNvGrpSpPr>
              <a:grpSpLocks/>
            </p:cNvGrpSpPr>
            <p:nvPr/>
          </p:nvGrpSpPr>
          <p:grpSpPr bwMode="auto">
            <a:xfrm>
              <a:off x="1638300" y="2133600"/>
              <a:ext cx="6076950" cy="4210050"/>
              <a:chOff x="0" y="1056"/>
              <a:chExt cx="2016" cy="1425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1056"/>
                <a:ext cx="2016" cy="1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 rot="-67253">
                <a:off x="606" y="1160"/>
                <a:ext cx="61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ld English"/>
                </a:endParaRPr>
              </a:p>
            </p:txBody>
          </p:sp>
        </p:grpSp>
        <p:sp>
          <p:nvSpPr>
            <p:cNvPr id="23" name="WordArt 6"/>
            <p:cNvSpPr>
              <a:spLocks noChangeArrowheads="1" noChangeShapeType="1" noTextEdit="1"/>
            </p:cNvSpPr>
            <p:nvPr/>
          </p:nvSpPr>
          <p:spPr bwMode="auto">
            <a:xfrm rot="83726">
              <a:off x="3733800" y="4113213"/>
              <a:ext cx="3276600" cy="6842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8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Unificazione</a:t>
              </a:r>
            </a:p>
          </p:txBody>
        </p:sp>
        <p:sp>
          <p:nvSpPr>
            <p:cNvPr id="24" name="WordArt 7"/>
            <p:cNvSpPr>
              <a:spLocks noChangeArrowheads="1" noChangeShapeType="1" noTextEdit="1"/>
            </p:cNvSpPr>
            <p:nvPr/>
          </p:nvSpPr>
          <p:spPr bwMode="auto">
            <a:xfrm rot="77332">
              <a:off x="2820988" y="2592388"/>
              <a:ext cx="2968625" cy="7270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6006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Il Principio</a:t>
              </a:r>
            </a:p>
          </p:txBody>
        </p:sp>
        <p:sp>
          <p:nvSpPr>
            <p:cNvPr id="25" name="WordArt 8"/>
            <p:cNvSpPr>
              <a:spLocks noChangeArrowheads="1" noChangeShapeType="1" noTextEdit="1"/>
            </p:cNvSpPr>
            <p:nvPr/>
          </p:nvSpPr>
          <p:spPr bwMode="auto">
            <a:xfrm rot="77332">
              <a:off x="4114800" y="3429000"/>
              <a:ext cx="1295400" cy="533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65593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dell'</a:t>
              </a:r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auto">
            <a:xfrm rot="5400000" flipH="1" flipV="1">
              <a:off x="4149726" y="5837237"/>
              <a:ext cx="958850" cy="415925"/>
            </a:xfrm>
            <a:prstGeom prst="wave">
              <a:avLst>
                <a:gd name="adj1" fmla="val 13005"/>
                <a:gd name="adj2" fmla="val 0"/>
              </a:avLst>
            </a:prstGeom>
            <a:gradFill rotWithShape="0">
              <a:gsLst>
                <a:gs pos="0">
                  <a:srgbClr val="B2B2B2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/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1370013" y="11049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Nuove Prospettive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 rot="10797128" flipH="1" flipV="1">
            <a:off x="265113" y="4494213"/>
            <a:ext cx="8610600" cy="914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A50021"/>
                </a:solidFill>
                <a:latin typeface="Arial Black" pitchFamily="34" charset="0"/>
              </a:rPr>
              <a:t>Vita dopo la Morte</a:t>
            </a:r>
            <a:endParaRPr lang="en-US" sz="44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 rot="10796790" flipH="1" flipV="1">
            <a:off x="665163" y="3424238"/>
            <a:ext cx="7812087" cy="99218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Scopo della Vita Umana</a:t>
            </a: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 rot="10797412" flipH="1" flipV="1">
            <a:off x="1122363" y="2478088"/>
            <a:ext cx="6897687" cy="885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Arial Black" pitchFamily="34" charset="0"/>
              </a:rPr>
              <a:t>Natura di Dio</a:t>
            </a:r>
            <a:endParaRPr lang="en-US" sz="44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 rot="10797387" flipH="1" flipV="1">
            <a:off x="-1588" y="5486400"/>
            <a:ext cx="9144001" cy="990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Scopo</a:t>
            </a:r>
            <a:r>
              <a:rPr lang="en-US" sz="2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</a:t>
            </a:r>
            <a:r>
              <a:rPr lang="en-US" sz="2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Direzione</a:t>
            </a:r>
            <a:r>
              <a:rPr lang="en-US" sz="2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della</a:t>
            </a:r>
            <a:r>
              <a:rPr lang="en-US" sz="2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Storia</a:t>
            </a: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 rot="5380979">
            <a:off x="4304507" y="1807368"/>
            <a:ext cx="533400" cy="423863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00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7352" name="WordArt 8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Il Principio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dell'Unificazione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99"/>
                </a:outerShdw>
              </a:effectLst>
              <a:latin typeface="Haettenschweiler" pitchFamily="34" charset="0"/>
            </a:endParaRPr>
          </a:p>
        </p:txBody>
      </p:sp>
    </p:spTree>
  </p:cSld>
  <p:clrMapOvr>
    <a:masterClrMapping/>
  </p:clrMapOvr>
  <p:transition spd="slow" advClick="0" advTm="2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animBg="1" autoUpdateAnimBg="0"/>
      <p:bldP spid="57348" grpId="0" animBg="1" autoUpdateAnimBg="0"/>
      <p:bldP spid="57349" grpId="0" animBg="1" autoUpdateAnimBg="0"/>
      <p:bldP spid="57350" grpId="0" animBg="1" autoUpdateAnimBg="0"/>
      <p:bldP spid="57351" grpId="0" animBg="1"/>
      <p:bldP spid="5735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1371600" y="11049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Nuove Prospettive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 rot="10797128" flipH="1" flipV="1">
            <a:off x="266700" y="4494213"/>
            <a:ext cx="8610600" cy="914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A50021"/>
                </a:solidFill>
                <a:latin typeface="Arial Black" pitchFamily="34" charset="0"/>
              </a:rPr>
              <a:t>Vita dopo la Morte</a:t>
            </a:r>
            <a:endParaRPr lang="en-US" sz="44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 rot="10796790" flipH="1" flipV="1">
            <a:off x="666750" y="3424238"/>
            <a:ext cx="7812088" cy="99218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Scopo della Vita Umana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 rot="10797412" flipH="1" flipV="1">
            <a:off x="1123950" y="2478088"/>
            <a:ext cx="6897688" cy="885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Arial Black" pitchFamily="34" charset="0"/>
              </a:rPr>
              <a:t>Natura di Dio</a:t>
            </a:r>
            <a:endParaRPr lang="en-US" sz="44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 rot="10797387" flipH="1" flipV="1">
            <a:off x="0" y="5486400"/>
            <a:ext cx="9144000" cy="990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Scopo</a:t>
            </a:r>
            <a:r>
              <a:rPr lang="en-US" sz="2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</a:t>
            </a:r>
            <a:r>
              <a:rPr lang="en-US" sz="2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Direzione</a:t>
            </a:r>
            <a:r>
              <a:rPr lang="en-US" sz="2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della</a:t>
            </a:r>
            <a:r>
              <a:rPr lang="en-US" sz="28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Storia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 rot="5380979">
            <a:off x="4306094" y="18073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00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 rot="-819541">
            <a:off x="1090613" y="2181225"/>
            <a:ext cx="9348787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it-IT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Le domande </a:t>
            </a:r>
          </a:p>
          <a:p>
            <a:pPr algn="ctr"/>
            <a:r>
              <a:rPr lang="it-IT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fondamentali</a:t>
            </a:r>
          </a:p>
          <a:p>
            <a:pPr algn="ctr"/>
            <a:r>
              <a:rPr lang="it-IT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della Vita</a:t>
            </a:r>
            <a:endParaRPr lang="en-US" sz="3600" kern="1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66FF"/>
                  </a:gs>
                  <a:gs pos="100000">
                    <a:srgbClr val="FF3300"/>
                  </a:gs>
                </a:gsLst>
                <a:lin ang="3519541" scaled="1"/>
              </a:gradFill>
              <a:latin typeface="Impact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Il Principio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dell'Unificazione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99"/>
                </a:outerShdw>
              </a:effectLst>
              <a:latin typeface="Haettenschweiler" pitchFamily="34" charset="0"/>
            </a:endParaRPr>
          </a:p>
        </p:txBody>
      </p:sp>
    </p:spTree>
  </p:cSld>
  <p:clrMapOvr>
    <a:masterClrMapping/>
  </p:clrMapOvr>
  <p:transition advClick="0" advTm="9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>
            <a:off x="1371600" y="11049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63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Nuove Prospettive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 rot="10797128" flipH="1" flipV="1">
            <a:off x="266700" y="4494213"/>
            <a:ext cx="8610600" cy="9144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99FF"/>
                </a:solidFill>
                <a:latin typeface="Arial Black" pitchFamily="34" charset="0"/>
              </a:rPr>
              <a:t>Vita dopo la Morte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 rot="10796790" flipH="1" flipV="1">
            <a:off x="666750" y="3424238"/>
            <a:ext cx="7812088" cy="992187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Scopo della Vita Umana</a:t>
            </a: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 rot="10797412" flipH="1" flipV="1">
            <a:off x="1123950" y="2478088"/>
            <a:ext cx="6897688" cy="885825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99FF"/>
                </a:solidFill>
                <a:latin typeface="Arial Black" pitchFamily="34" charset="0"/>
              </a:rPr>
              <a:t>Natura di Dio</a:t>
            </a: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 rot="10797387" flipH="1" flipV="1">
            <a:off x="0" y="5486400"/>
            <a:ext cx="9144000" cy="9906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Scopo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e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Direzione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della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Storia</a:t>
            </a: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 rot="5380979">
            <a:off x="4306094" y="18073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00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448" name="WordArt 8"/>
          <p:cNvSpPr>
            <a:spLocks noChangeArrowheads="1" noChangeShapeType="1" noTextEdit="1"/>
          </p:cNvSpPr>
          <p:nvPr/>
        </p:nvSpPr>
        <p:spPr bwMode="auto">
          <a:xfrm>
            <a:off x="-228600" y="2606675"/>
            <a:ext cx="8686800" cy="3641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it-IT" sz="60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Risponde ai problemi</a:t>
            </a:r>
          </a:p>
          <a:p>
            <a:pPr algn="ctr"/>
            <a:r>
              <a:rPr lang="it-IT" sz="60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fondamentali di oggi</a:t>
            </a:r>
            <a:endParaRPr lang="en-US" sz="6000" kern="1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66FF"/>
                  </a:gs>
                  <a:gs pos="100000">
                    <a:srgbClr val="FF330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Il Principio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dell'Unificazione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99"/>
                </a:outerShdw>
              </a:effectLst>
              <a:latin typeface="Haettenschweiler" pitchFamily="34" charset="0"/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  <p:bldP spid="6144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4800" y="1365250"/>
            <a:ext cx="8151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Arial Black" pitchFamily="34" charset="0"/>
              </a:rPr>
              <a:t>1</a:t>
            </a:r>
            <a:r>
              <a:rPr lang="en-US" sz="4800" b="1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Arial Black" pitchFamily="34" charset="0"/>
              </a:rPr>
              <a:t>. </a:t>
            </a: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Impact" pitchFamily="34" charset="0"/>
              </a:rPr>
              <a:t>Il Principio </a:t>
            </a:r>
            <a:r>
              <a:rPr lang="en-US" sz="48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Impact" pitchFamily="34" charset="0"/>
              </a:rPr>
              <a:t>della</a:t>
            </a: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8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Impact" pitchFamily="34" charset="0"/>
              </a:rPr>
              <a:t>Creazione</a:t>
            </a:r>
            <a:endParaRPr lang="en-US" sz="48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114300" dist="127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43000" y="2209800"/>
            <a:ext cx="5495030" cy="5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25400" dir="1200000" algn="ctr" rotWithShape="0">
              <a:srgbClr val="000099"/>
            </a:outerShdw>
          </a:effectLst>
        </p:spPr>
        <p:txBody>
          <a:bodyPr wrap="none">
            <a:spAutoFit/>
            <a:flatTx/>
          </a:bodyPr>
          <a:lstStyle/>
          <a:p>
            <a:pPr eaLnBrk="0" hangingPunct="0">
              <a:lnSpc>
                <a:spcPct val="80000"/>
              </a:lnSpc>
              <a:buClr>
                <a:srgbClr val="CCFFFF"/>
              </a:buClr>
              <a:buFont typeface="Wingdings" pitchFamily="2" charset="2"/>
              <a:buChar char="Ø"/>
            </a:pPr>
            <a:r>
              <a:rPr lang="en-US" sz="4000" dirty="0" err="1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88900" dist="12700" dir="1800000" algn="ctr" rotWithShape="0">
                    <a:schemeClr val="tx1"/>
                  </a:outerShdw>
                </a:effectLst>
                <a:latin typeface="Arial Black" pitchFamily="34" charset="0"/>
              </a:rPr>
              <a:t>L’Ideale</a:t>
            </a:r>
            <a:r>
              <a:rPr lang="en-US" sz="4000" dirty="0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88900" dist="127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88900" dist="12700" dir="1800000" algn="ctr" rotWithShape="0">
                    <a:schemeClr val="tx1"/>
                  </a:outerShdw>
                </a:effectLst>
                <a:latin typeface="Arial Black" pitchFamily="34" charset="0"/>
              </a:rPr>
              <a:t>Originale</a:t>
            </a:r>
            <a:endParaRPr lang="en-US" sz="4000" dirty="0">
              <a:ln w="3175">
                <a:solidFill>
                  <a:srgbClr val="000099"/>
                </a:solidFill>
              </a:ln>
              <a:solidFill>
                <a:srgbClr val="CCFFFF"/>
              </a:solidFill>
              <a:effectLst>
                <a:outerShdw blurRad="88900" dist="127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" y="3146425"/>
            <a:ext cx="8534400" cy="74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5400" dirty="0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Arial Black" pitchFamily="34" charset="0"/>
              </a:rPr>
              <a:t>2</a:t>
            </a:r>
            <a:r>
              <a:rPr lang="en-US" sz="4800" dirty="0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Arial Black" pitchFamily="34" charset="0"/>
              </a:rPr>
              <a:t>. </a:t>
            </a:r>
            <a:r>
              <a:rPr lang="en-US" sz="4800" dirty="0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Impact" pitchFamily="34" charset="0"/>
              </a:rPr>
              <a:t>La </a:t>
            </a:r>
            <a:r>
              <a:rPr lang="en-US" sz="4800" dirty="0" err="1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Impact" pitchFamily="34" charset="0"/>
              </a:rPr>
              <a:t>Causa</a:t>
            </a:r>
            <a:r>
              <a:rPr lang="en-US" sz="4800" dirty="0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Impact" pitchFamily="34" charset="0"/>
              </a:rPr>
              <a:t> del </a:t>
            </a:r>
            <a:r>
              <a:rPr lang="en-US" sz="4800" dirty="0" err="1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Impact" pitchFamily="34" charset="0"/>
              </a:rPr>
              <a:t>Conflitto</a:t>
            </a:r>
            <a:r>
              <a:rPr lang="en-US" sz="4800" dirty="0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800" dirty="0" err="1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effectLst>
                  <a:outerShdw blurRad="114300" dist="12700" algn="ctr" rotWithShape="0">
                    <a:schemeClr val="bg1"/>
                  </a:outerShdw>
                </a:effectLst>
                <a:latin typeface="Impact" pitchFamily="34" charset="0"/>
              </a:rPr>
              <a:t>Umano</a:t>
            </a:r>
            <a:endParaRPr lang="en-US" sz="4800" dirty="0">
              <a:ln w="6350">
                <a:solidFill>
                  <a:schemeClr val="bg1"/>
                </a:solidFill>
              </a:ln>
              <a:solidFill>
                <a:srgbClr val="580058"/>
              </a:solidFill>
              <a:effectLst>
                <a:outerShdw blurRad="114300" dist="127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3779838"/>
            <a:ext cx="5581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127000" dist="38100" algn="ctr" rotWithShape="0">
                    <a:schemeClr val="bg1"/>
                  </a:outerShdw>
                </a:effectLst>
                <a:latin typeface="Arial Black" pitchFamily="34" charset="0"/>
              </a:rPr>
              <a:t>L’Origine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127000" dist="38100" algn="ctr" rotWithShape="0">
                    <a:schemeClr val="bg1"/>
                  </a:outerShdw>
                </a:effectLst>
                <a:latin typeface="Arial Black" pitchFamily="34" charset="0"/>
              </a:rPr>
              <a:t> del Male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  <a:effectLst>
                <a:outerShdw blurRad="127000" dist="38100" algn="ctr" rotWithShape="0">
                  <a:schemeClr val="bg1"/>
                </a:outerShdw>
              </a:effectLst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43000" y="5472113"/>
            <a:ext cx="6781800" cy="113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ctr" rotWithShape="0">
              <a:schemeClr val="bg1"/>
            </a:outerShdw>
          </a:effectLst>
        </p:spPr>
        <p:txBody>
          <a:bodyPr>
            <a:spAutoFit/>
            <a:flatTx/>
          </a:bodyPr>
          <a:lstStyle/>
          <a:p>
            <a:pPr eaLnBrk="0" hangingPunct="0">
              <a:lnSpc>
                <a:spcPct val="85000"/>
              </a:lnSpc>
              <a:buClr>
                <a:srgbClr val="6600CC"/>
              </a:buClr>
              <a:buFont typeface="Wingdings" pitchFamily="2" charset="2"/>
              <a:buChar char="Ø"/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127000" dist="38100" algn="ctr" rotWithShape="0">
                    <a:schemeClr val="bg1"/>
                  </a:outerShdw>
                </a:effectLst>
                <a:latin typeface="Arial Black" pitchFamily="34" charset="0"/>
              </a:rPr>
              <a:t>La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127000" dist="38100" algn="ctr" rotWithShape="0">
                    <a:schemeClr val="bg1"/>
                  </a:outerShdw>
                </a:effectLst>
                <a:latin typeface="Arial Black" pitchFamily="34" charset="0"/>
              </a:rPr>
              <a:t>Restaurazione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127000" dist="38100" algn="ctr" rotWithShape="0">
                    <a:schemeClr val="bg1"/>
                  </a:outerShdw>
                </a:effectLst>
                <a:latin typeface="Arial Black" pitchFamily="34" charset="0"/>
              </a:rPr>
              <a:t>	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127000" dist="38100" algn="ctr" rotWithShape="0">
                    <a:schemeClr val="bg1"/>
                  </a:outerShdw>
                </a:effectLst>
                <a:latin typeface="Arial Black" pitchFamily="34" charset="0"/>
              </a:rPr>
              <a:t>dell’Ideale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127000" dist="381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127000" dist="38100" algn="ctr" rotWithShape="0">
                    <a:schemeClr val="bg1"/>
                  </a:outerShdw>
                </a:effectLst>
                <a:latin typeface="Arial Black" pitchFamily="34" charset="0"/>
              </a:rPr>
              <a:t>Originale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6600CC"/>
              </a:solidFill>
              <a:effectLst>
                <a:outerShdw blurRad="127000" dist="38100" algn="ctr" rotWithShape="0">
                  <a:schemeClr val="bg1"/>
                </a:outerShdw>
              </a:effectLst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04800" y="4724400"/>
            <a:ext cx="8382000" cy="74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101600" dist="38100" algn="ctr" rotWithShape="0">
                    <a:schemeClr val="bg1"/>
                  </a:outerShdw>
                </a:effectLst>
                <a:latin typeface="Arial Black" pitchFamily="34" charset="0"/>
              </a:rPr>
              <a:t>3</a:t>
            </a: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101600" dist="38100" algn="ctr" rotWithShape="0">
                    <a:schemeClr val="bg1"/>
                  </a:outerShdw>
                </a:effectLst>
                <a:latin typeface="Arial Black" pitchFamily="34" charset="0"/>
              </a:rPr>
              <a:t>.</a:t>
            </a: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101600" dist="38100" algn="ctr" rotWithShape="0">
                    <a:schemeClr val="bg1"/>
                  </a:outerShdw>
                </a:effectLst>
                <a:latin typeface="Impact" pitchFamily="34" charset="0"/>
              </a:rPr>
              <a:t>  Il Principio </a:t>
            </a:r>
            <a:r>
              <a:rPr lang="en-US" sz="4800" dirty="0" err="1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101600" dist="38100" algn="ctr" rotWithShape="0">
                    <a:schemeClr val="bg1"/>
                  </a:outerShdw>
                </a:effectLst>
                <a:latin typeface="Impact" pitchFamily="34" charset="0"/>
              </a:rPr>
              <a:t>di</a:t>
            </a: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101600" dist="381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800" dirty="0" err="1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101600" dist="38100" algn="ctr" rotWithShape="0">
                    <a:schemeClr val="bg1"/>
                  </a:outerShdw>
                </a:effectLst>
                <a:latin typeface="Impact" pitchFamily="34" charset="0"/>
              </a:rPr>
              <a:t>Restaurazione</a:t>
            </a: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101600" dist="38100" algn="ctr" rotWithShape="0">
                    <a:schemeClr val="bg1"/>
                  </a:outerShdw>
                </a:effectLst>
                <a:latin typeface="Impact" pitchFamily="34" charset="0"/>
              </a:rPr>
              <a:t>  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Il Principio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dell'Unificazione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99"/>
                </a:outerShdw>
              </a:effectLst>
              <a:latin typeface="Haettenschweiler" pitchFamily="34" charset="0"/>
            </a:endParaRPr>
          </a:p>
        </p:txBody>
      </p:sp>
    </p:spTree>
  </p:cSld>
  <p:clrMapOvr>
    <a:masterClrMapping/>
  </p:clrMapOvr>
  <p:transition advClick="0" advTm="3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4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/>
          <p:cNvSpPr>
            <a:spLocks noChangeArrowheads="1" noChangeShapeType="1" noTextEdit="1"/>
          </p:cNvSpPr>
          <p:nvPr/>
        </p:nvSpPr>
        <p:spPr bwMode="auto">
          <a:xfrm>
            <a:off x="457200" y="4495800"/>
            <a:ext cx="8305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Federazione delle Famiglie per</a:t>
            </a:r>
          </a:p>
          <a:p>
            <a:pPr algn="ctr"/>
            <a:r>
              <a:rPr lang="it-IT" sz="20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l'Unità e la Pace nel Mondo</a:t>
            </a:r>
            <a:endParaRPr lang="en-US" sz="2000" kern="1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pic>
        <p:nvPicPr>
          <p:cNvPr id="4" name="Picture 2" descr="ffwpu-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609600"/>
            <a:ext cx="3657600" cy="37354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00"/>
            </a:gs>
            <a:gs pos="100000">
              <a:srgbClr val="7000B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58938" y="44958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63500" dir="1200000" algn="ctr" rotWithShape="0">
                    <a:schemeClr val="tx1"/>
                  </a:outerShdw>
                </a:effectLst>
                <a:latin typeface="Comic Sans MS" pitchFamily="66" charset="0"/>
              </a:rPr>
              <a:t>Spiritualisti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63500" dir="1200000" algn="ctr" rotWithShape="0">
                    <a:schemeClr val="tx1"/>
                  </a:outerShdw>
                </a:effectLst>
                <a:latin typeface="Comic Sans MS" pitchFamily="66" charset="0"/>
              </a:rPr>
              <a:t> e Medium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8534400" cy="1981200"/>
          </a:xfrm>
          <a:noFill/>
          <a:effectLst>
            <a:outerShdw blurRad="152400" dist="88900" algn="ctr" rotWithShape="0">
              <a:schemeClr val="bg1"/>
            </a:outerShdw>
          </a:effec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6000" b="1" dirty="0" err="1">
                <a:solidFill>
                  <a:srgbClr val="4B009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39700" dist="101600" dir="10200000" algn="ctr" rotWithShape="0">
                    <a:schemeClr val="bg1"/>
                  </a:outerShdw>
                </a:effectLst>
                <a:latin typeface="Arial Black" pitchFamily="34" charset="0"/>
              </a:rPr>
              <a:t>Esempi</a:t>
            </a:r>
            <a:r>
              <a:rPr lang="en-US" sz="6000" b="1" dirty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39700" dist="101600" dir="10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6000" b="1" dirty="0" err="1">
                <a:solidFill>
                  <a:srgbClr val="4B009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39700" dist="101600" dir="10200000" algn="ctr" rotWithShape="0">
                    <a:schemeClr val="bg1"/>
                  </a:outerShdw>
                </a:effectLst>
                <a:latin typeface="Arial Black" pitchFamily="34" charset="0"/>
              </a:rPr>
              <a:t>di</a:t>
            </a:r>
            <a:r>
              <a:rPr lang="en-US" sz="6000" b="1" dirty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39700" dist="101600" dir="10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br>
              <a:rPr lang="en-US" sz="6000" b="1" dirty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39700" dist="101600" dir="10200000" algn="ctr" rotWithShape="0">
                    <a:schemeClr val="bg1"/>
                  </a:outerShdw>
                </a:effectLst>
                <a:latin typeface="Arial Black" pitchFamily="34" charset="0"/>
              </a:rPr>
            </a:br>
            <a:r>
              <a:rPr lang="en-US" sz="6000" b="1" dirty="0" err="1">
                <a:solidFill>
                  <a:srgbClr val="4B009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39700" dist="101600" dir="10200000" algn="ctr" rotWithShape="0">
                    <a:schemeClr val="bg1"/>
                  </a:outerShdw>
                </a:effectLst>
                <a:latin typeface="Arial Black" pitchFamily="34" charset="0"/>
              </a:rPr>
              <a:t>Fenómeni</a:t>
            </a:r>
            <a:r>
              <a:rPr lang="en-US" sz="6000" b="1" dirty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39700" dist="101600" dir="10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6000" b="1" dirty="0" err="1">
                <a:solidFill>
                  <a:srgbClr val="4B009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39700" dist="101600" dir="10200000" algn="ctr" rotWithShape="0">
                    <a:schemeClr val="bg1"/>
                  </a:outerShdw>
                </a:effectLst>
                <a:latin typeface="Arial Black" pitchFamily="34" charset="0"/>
              </a:rPr>
              <a:t>Spirituali</a:t>
            </a:r>
            <a:endParaRPr lang="en-US" sz="6000" b="1" dirty="0">
              <a:solidFill>
                <a:srgbClr val="4B009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39700" dist="101600" dir="102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44588" y="36576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12000000" algn="tl">
                    <a:srgbClr val="000000"/>
                  </a:outerShdw>
                </a:effectLst>
                <a:latin typeface="Comic Sans MS" pitchFamily="66" charset="0"/>
              </a:rPr>
              <a:t>Percezioni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12000000" algn="tl">
                    <a:srgbClr val="000000"/>
                  </a:outerShdw>
                </a:effectLst>
                <a:latin typeface="Comic Sans MS" pitchFamily="66" charset="0"/>
              </a:rPr>
              <a:t> extra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12000000" algn="tl">
                    <a:srgbClr val="000000"/>
                  </a:outerShdw>
                </a:effectLst>
                <a:latin typeface="Comic Sans MS" pitchFamily="66" charset="0"/>
              </a:rPr>
              <a:t>sensoriali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9900CC"/>
              </a:solidFill>
              <a:effectLst>
                <a:outerShdw blurRad="38100" dist="38100" dir="120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33650" y="5943600"/>
            <a:ext cx="1743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126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Aurea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24400" y="5638800"/>
            <a:ext cx="4203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13200000" algn="ctr" rotWithShape="0">
              <a:srgbClr val="000099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Chiaroveggenza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982788" y="2057400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400" dirty="0" err="1">
                <a:solidFill>
                  <a:srgbClr val="000099"/>
                </a:solidFill>
                <a:effectLst>
                  <a:outerShdw blurRad="38100" dist="25400" dir="11400000" algn="ctr" rotWithShape="0">
                    <a:schemeClr val="tx1"/>
                  </a:outerShdw>
                </a:effectLst>
                <a:latin typeface="Comic Sans MS" pitchFamily="66" charset="0"/>
              </a:rPr>
              <a:t>Guarigioni</a:t>
            </a:r>
            <a:r>
              <a:rPr lang="en-US" sz="4400" dirty="0">
                <a:solidFill>
                  <a:srgbClr val="000099"/>
                </a:solidFill>
                <a:effectLst>
                  <a:outerShdw blurRad="38100" dist="25400" dir="11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effectLst>
                  <a:outerShdw blurRad="38100" dist="25400" dir="11400000" algn="ctr" rotWithShape="0">
                    <a:schemeClr val="tx1"/>
                  </a:outerShdw>
                </a:effectLst>
                <a:latin typeface="Comic Sans MS" pitchFamily="66" charset="0"/>
              </a:rPr>
              <a:t>psichiche</a:t>
            </a:r>
            <a:endParaRPr lang="en-US" sz="4400" dirty="0">
              <a:solidFill>
                <a:srgbClr val="000099"/>
              </a:solidFill>
              <a:effectLst>
                <a:outerShdw blurRad="38100" dist="25400" dir="11400000" algn="ctr" rotWithShape="0">
                  <a:schemeClr val="tx1"/>
                </a:outerShdw>
              </a:effectLst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8156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120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 err="1">
                <a:solidFill>
                  <a:srgbClr val="5600AC"/>
                </a:solidFill>
                <a:effectLst>
                  <a:outerShdw blurRad="12700" dist="25400" dir="1800000" algn="tl">
                    <a:srgbClr val="000000"/>
                  </a:outerShdw>
                </a:effectLst>
                <a:latin typeface="Comic Sans MS" pitchFamily="66" charset="0"/>
              </a:rPr>
              <a:t>Mente</a:t>
            </a:r>
            <a:r>
              <a:rPr lang="en-US" sz="4400" dirty="0">
                <a:solidFill>
                  <a:srgbClr val="5600AC"/>
                </a:solidFill>
                <a:effectLst>
                  <a:outerShdw blurRad="12700" dist="25400" dir="1800000" algn="tl">
                    <a:srgbClr val="000000"/>
                  </a:outerShdw>
                </a:effectLst>
                <a:latin typeface="Comic Sans MS" pitchFamily="66" charset="0"/>
              </a:rPr>
              <a:t> é </a:t>
            </a:r>
            <a:r>
              <a:rPr lang="en-US" sz="4400" dirty="0" err="1">
                <a:solidFill>
                  <a:srgbClr val="5600AC"/>
                </a:solidFill>
                <a:effectLst>
                  <a:outerShdw blurRad="12700" dist="25400" dir="1800000" algn="tl">
                    <a:srgbClr val="000000"/>
                  </a:outerShdw>
                </a:effectLst>
                <a:latin typeface="Comic Sans MS" pitchFamily="66" charset="0"/>
              </a:rPr>
              <a:t>superiore</a:t>
            </a:r>
            <a:r>
              <a:rPr lang="en-US" sz="4400" dirty="0">
                <a:solidFill>
                  <a:srgbClr val="5600AC"/>
                </a:solidFill>
                <a:effectLst>
                  <a:outerShdw blurRad="12700" dist="25400" dir="18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400" dirty="0" err="1">
                <a:solidFill>
                  <a:srgbClr val="5600AC"/>
                </a:solidFill>
                <a:effectLst>
                  <a:outerShdw blurRad="12700" dist="25400" dir="1800000" algn="tl">
                    <a:srgbClr val="000000"/>
                  </a:outerShdw>
                </a:effectLst>
                <a:latin typeface="Comic Sans MS" pitchFamily="66" charset="0"/>
              </a:rPr>
              <a:t>alla</a:t>
            </a:r>
            <a:r>
              <a:rPr lang="en-US" sz="4400" dirty="0">
                <a:solidFill>
                  <a:srgbClr val="5600AC"/>
                </a:solidFill>
                <a:effectLst>
                  <a:outerShdw blurRad="12700" dist="25400" dir="18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400" dirty="0" err="1">
                <a:solidFill>
                  <a:srgbClr val="5600AC"/>
                </a:solidFill>
                <a:effectLst>
                  <a:outerShdw blurRad="12700" dist="25400" dir="1800000" algn="tl">
                    <a:srgbClr val="000000"/>
                  </a:outerShdw>
                </a:effectLst>
                <a:latin typeface="Comic Sans MS" pitchFamily="66" charset="0"/>
              </a:rPr>
              <a:t>materia</a:t>
            </a:r>
            <a:endParaRPr lang="en-US" sz="4400" dirty="0">
              <a:solidFill>
                <a:srgbClr val="5600AC"/>
              </a:solidFill>
              <a:effectLst>
                <a:outerShdw blurRad="12700" dist="25400" dir="18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57200" y="5257800"/>
            <a:ext cx="2619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100" dir="12600000" algn="ctr" rotWithShape="0">
              <a:srgbClr val="000099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 err="1">
                <a:ln w="3175">
                  <a:solidFill>
                    <a:srgbClr val="000066"/>
                  </a:solidFill>
                </a:ln>
                <a:solidFill>
                  <a:srgbClr val="CCFFFF"/>
                </a:solidFill>
                <a:effectLst>
                  <a:outerShdw blurRad="38100" dist="38100" dir="1200000" algn="tl">
                    <a:srgbClr val="000000"/>
                  </a:outerShdw>
                </a:effectLst>
                <a:latin typeface="Comic Sans MS" pitchFamily="66" charset="0"/>
              </a:rPr>
              <a:t>Telepatia</a:t>
            </a:r>
            <a:endParaRPr lang="en-US" sz="4400" dirty="0">
              <a:ln w="3175">
                <a:solidFill>
                  <a:srgbClr val="000066"/>
                </a:solidFill>
              </a:ln>
              <a:solidFill>
                <a:srgbClr val="CCFFFF"/>
              </a:solidFill>
              <a:effectLst>
                <a:outerShdw blurRad="38100" dist="38100" dir="12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3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9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9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7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200"/>
                            </p:stCondLst>
                            <p:childTnLst>
                              <p:par>
                                <p:cTn id="41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700"/>
                            </p:stCondLst>
                            <p:childTnLst>
                              <p:par>
                                <p:cTn id="48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44" grpId="0" autoUpdateAnimBg="0"/>
      <p:bldP spid="10245" grpId="0" autoUpdateAnimBg="0"/>
      <p:bldP spid="10246" grpId="0" autoUpdateAnimBg="0"/>
      <p:bldP spid="10247" grpId="0" autoUpdateAnimBg="0"/>
      <p:bldP spid="10248" grpId="0" autoUpdateAnimBg="0"/>
      <p:bldP spid="1024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371600" y="2082225"/>
            <a:ext cx="638175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smtClean="0">
                <a:solidFill>
                  <a:schemeClr val="bg1"/>
                </a:solidFill>
                <a:latin typeface="Eurostile" pitchFamily="34" charset="0"/>
              </a:rPr>
              <a:t>Per maggiori informazioni visita</a:t>
            </a:r>
            <a:endParaRPr lang="en-US" sz="3200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71500" y="2998214"/>
            <a:ext cx="8001000" cy="7355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www.unificazione.it</a:t>
            </a:r>
            <a:endParaRPr lang="en-US" sz="44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1500" y="3912614"/>
            <a:ext cx="8001000" cy="7355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www.unificationstudy.com</a:t>
            </a:r>
            <a:endParaRPr lang="en-US" sz="44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7200" y="1868269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smtClean="0">
                <a:solidFill>
                  <a:schemeClr val="bg1"/>
                </a:solidFill>
                <a:latin typeface="Eurostile" pitchFamily="34" charset="0"/>
              </a:rPr>
              <a:t>E-mail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" y="2949714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smtClean="0">
                <a:solidFill>
                  <a:srgbClr val="FFFFCC"/>
                </a:solidFill>
                <a:latin typeface="Arial" charset="0"/>
              </a:rPr>
              <a:t>ciacciarelli@gmail.com</a:t>
            </a:r>
            <a:endParaRPr lang="en-US" sz="40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" y="4016514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smtClean="0">
                <a:solidFill>
                  <a:srgbClr val="FFFFCC"/>
                </a:solidFill>
                <a:latin typeface="Arial" charset="0"/>
              </a:rPr>
              <a:t>sacfamfed@aol.com</a:t>
            </a:r>
            <a:endParaRPr lang="en-US" sz="4000" b="1" dirty="0">
              <a:solidFill>
                <a:srgbClr val="FFFFC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2539425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err="1">
                <a:solidFill>
                  <a:schemeClr val="bg1"/>
                </a:solidFill>
                <a:latin typeface="Eurostile" pitchFamily="34" charset="0"/>
              </a:rPr>
              <a:t>Presentazione</a:t>
            </a:r>
            <a:r>
              <a:rPr lang="en-US" sz="3200" dirty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urostile" pitchFamily="34" charset="0"/>
              </a:rPr>
              <a:t>di</a:t>
            </a:r>
            <a:r>
              <a:rPr lang="en-US" sz="3200" dirty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urostile" pitchFamily="34" charset="0"/>
              </a:rPr>
              <a:t>diapositive</a:t>
            </a:r>
            <a:r>
              <a:rPr lang="en-US" sz="3200" dirty="0">
                <a:solidFill>
                  <a:schemeClr val="bg1"/>
                </a:solidFill>
                <a:latin typeface="Eurostile" pitchFamily="34" charset="0"/>
              </a:rPr>
              <a:t> create </a:t>
            </a:r>
            <a:r>
              <a:rPr lang="en-US" sz="3200" dirty="0" err="1">
                <a:solidFill>
                  <a:schemeClr val="bg1"/>
                </a:solidFill>
                <a:latin typeface="Eurostile" pitchFamily="34" charset="0"/>
              </a:rPr>
              <a:t>da</a:t>
            </a:r>
            <a:endParaRPr lang="en-US" sz="3200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559314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solidFill>
                  <a:srgbClr val="FFFFCC"/>
                </a:solidFill>
                <a:latin typeface="Arial Rounded MT Bold" pitchFamily="34" charset="0"/>
              </a:rPr>
              <a:t>Eleonore</a:t>
            </a:r>
            <a:r>
              <a:rPr lang="en-US" sz="4000" dirty="0">
                <a:solidFill>
                  <a:srgbClr val="FFFFCC"/>
                </a:solidFill>
                <a:latin typeface="Arial Rounded MT Bold" pitchFamily="34" charset="0"/>
              </a:rPr>
              <a:t> de </a:t>
            </a:r>
            <a:r>
              <a:rPr lang="en-US" sz="4000" dirty="0" err="1">
                <a:solidFill>
                  <a:srgbClr val="FFFFCC"/>
                </a:solidFill>
                <a:latin typeface="Arial Rounded MT Bold" pitchFamily="34" charset="0"/>
              </a:rPr>
              <a:t>Watteville</a:t>
            </a:r>
            <a:endParaRPr lang="en-US" sz="4000" dirty="0">
              <a:solidFill>
                <a:srgbClr val="FFFFC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gel Vision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228600"/>
            <a:ext cx="1951037" cy="30480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 l="20833" t="2509" r="61667"/>
          <a:stretch>
            <a:fillRect/>
          </a:stretch>
        </p:blipFill>
        <p:spPr bwMode="auto">
          <a:xfrm>
            <a:off x="2209800" y="304800"/>
            <a:ext cx="15525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60832" t="5376" r="21667" b="5734"/>
          <a:stretch>
            <a:fillRect/>
          </a:stretch>
        </p:blipFill>
        <p:spPr bwMode="auto">
          <a:xfrm>
            <a:off x="7385050" y="3810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 l="40833" t="5376" r="41667" b="5734"/>
          <a:stretch>
            <a:fillRect/>
          </a:stretch>
        </p:blipFill>
        <p:spPr bwMode="auto">
          <a:xfrm>
            <a:off x="5638800" y="2286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 l="1666" t="5074" r="80833" b="5624"/>
          <a:stretch>
            <a:fillRect/>
          </a:stretch>
        </p:blipFill>
        <p:spPr bwMode="auto">
          <a:xfrm>
            <a:off x="3962400" y="304800"/>
            <a:ext cx="15033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 descr="Life in the World Unsee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625" y="1981200"/>
            <a:ext cx="1782763" cy="2819400"/>
          </a:xfrm>
          <a:prstGeom prst="rect">
            <a:avLst/>
          </a:prstGeom>
          <a:noFill/>
        </p:spPr>
      </p:pic>
      <p:pic>
        <p:nvPicPr>
          <p:cNvPr id="11275" name="Picture 11" descr="Here and Hereaft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2057400"/>
            <a:ext cx="1820863" cy="2819400"/>
          </a:xfrm>
          <a:prstGeom prst="rect">
            <a:avLst/>
          </a:prstGeom>
          <a:noFill/>
        </p:spPr>
      </p:pic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5894388" y="1524000"/>
            <a:ext cx="1725612" cy="2722563"/>
            <a:chOff x="3069" y="1117"/>
            <a:chExt cx="1087" cy="1715"/>
          </a:xfrm>
        </p:grpSpPr>
        <p:pic>
          <p:nvPicPr>
            <p:cNvPr id="11280" name="Picture 16" descr="Gallery_of_Mirrors"/>
            <p:cNvPicPr>
              <a:picLocks noChangeAspect="1" noChangeArrowheads="1"/>
            </p:cNvPicPr>
            <p:nvPr/>
          </p:nvPicPr>
          <p:blipFill>
            <a:blip r:embed="rId7"/>
            <a:srcRect l="8716"/>
            <a:stretch>
              <a:fillRect/>
            </a:stretch>
          </p:blipFill>
          <p:spPr bwMode="auto">
            <a:xfrm>
              <a:off x="3069" y="1117"/>
              <a:ext cx="1033" cy="1715"/>
            </a:xfrm>
            <a:prstGeom prst="rect">
              <a:avLst/>
            </a:prstGeom>
            <a:noFill/>
          </p:spPr>
        </p:pic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3072" y="1357"/>
              <a:ext cx="10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ArchUp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Swedenborg</a:t>
              </a:r>
            </a:p>
          </p:txBody>
        </p:sp>
      </p:grpSp>
      <p:pic>
        <p:nvPicPr>
          <p:cNvPr id="11282" name="Picture 18" descr="Embraced in the Ligh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19650" y="3886200"/>
            <a:ext cx="1657350" cy="2714625"/>
          </a:xfrm>
          <a:prstGeom prst="rect">
            <a:avLst/>
          </a:prstGeom>
          <a:noFill/>
        </p:spPr>
      </p:pic>
      <p:pic>
        <p:nvPicPr>
          <p:cNvPr id="11283" name="Picture 19" descr="visionary_scientist"/>
          <p:cNvPicPr>
            <a:picLocks noChangeAspect="1" noChangeArrowheads="1"/>
          </p:cNvPicPr>
          <p:nvPr/>
        </p:nvPicPr>
        <p:blipFill>
          <a:blip r:embed="rId9"/>
          <a:srcRect l="7381"/>
          <a:stretch>
            <a:fillRect/>
          </a:stretch>
        </p:blipFill>
        <p:spPr bwMode="auto">
          <a:xfrm>
            <a:off x="7119938" y="2092325"/>
            <a:ext cx="1795462" cy="2784475"/>
          </a:xfrm>
          <a:prstGeom prst="rect">
            <a:avLst/>
          </a:prstGeom>
          <a:noFill/>
        </p:spPr>
      </p:pic>
      <p:pic>
        <p:nvPicPr>
          <p:cNvPr id="11284" name="Picture 20" descr="1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2362200"/>
            <a:ext cx="1635125" cy="25146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1286" name="Picture 22" descr="Dr"/>
          <p:cNvPicPr>
            <a:picLocks noChangeAspect="1" noChangeArrowheads="1"/>
          </p:cNvPicPr>
          <p:nvPr/>
        </p:nvPicPr>
        <p:blipFill>
          <a:blip r:embed="rId11"/>
          <a:srcRect l="8000"/>
          <a:stretch>
            <a:fillRect/>
          </a:stretch>
        </p:blipFill>
        <p:spPr bwMode="auto">
          <a:xfrm>
            <a:off x="2667000" y="3657600"/>
            <a:ext cx="1905000" cy="2895600"/>
          </a:xfrm>
          <a:prstGeom prst="rect">
            <a:avLst/>
          </a:prstGeom>
          <a:noFill/>
        </p:spPr>
      </p:pic>
      <p:pic>
        <p:nvPicPr>
          <p:cNvPr id="11298" name="Picture 34" descr="Wanderer in the Spirit Lands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05600" y="3886200"/>
            <a:ext cx="1709738" cy="2705100"/>
          </a:xfrm>
          <a:prstGeom prst="rect">
            <a:avLst/>
          </a:prstGeom>
          <a:noFill/>
        </p:spPr>
      </p:pic>
      <p:pic>
        <p:nvPicPr>
          <p:cNvPr id="11299" name="Picture 35"/>
          <p:cNvPicPr>
            <a:picLocks noChangeAspect="1" noChangeArrowheads="1"/>
          </p:cNvPicPr>
          <p:nvPr/>
        </p:nvPicPr>
        <p:blipFill>
          <a:blip r:embed="rId4"/>
          <a:srcRect l="80833" t="3159" r="1666" b="5376"/>
          <a:stretch>
            <a:fillRect/>
          </a:stretch>
        </p:blipFill>
        <p:spPr bwMode="auto">
          <a:xfrm>
            <a:off x="657225" y="3886200"/>
            <a:ext cx="1781175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3124200" y="15557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9933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1" name="WordArt 3"/>
          <p:cNvSpPr>
            <a:spLocks noChangeArrowheads="1" noChangeShapeType="1"/>
          </p:cNvSpPr>
          <p:nvPr/>
        </p:nvSpPr>
        <p:spPr bwMode="auto">
          <a:xfrm>
            <a:off x="3352800" y="2057400"/>
            <a:ext cx="158591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46008C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Impact"/>
              </a:rPr>
              <a:t>Dio</a:t>
            </a:r>
            <a:endParaRPr lang="en-US" sz="3600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124200" y="46640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  <a:spcBef>
                <a:spcPct val="10000"/>
              </a:spcBef>
            </a:pPr>
            <a:endParaRPr lang="en-US" sz="1400" dirty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10000"/>
              </a:spcBef>
            </a:pPr>
            <a:r>
              <a:rPr lang="en-US" sz="4600" dirty="0" err="1">
                <a:solidFill>
                  <a:srgbClr val="660066"/>
                </a:solidFill>
                <a:latin typeface="Impact" pitchFamily="34" charset="0"/>
              </a:rPr>
              <a:t>Essere</a:t>
            </a:r>
            <a:endParaRPr lang="en-US" sz="4600" dirty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10000"/>
              </a:spcBef>
            </a:pPr>
            <a:r>
              <a:rPr lang="en-US" sz="4200" dirty="0" err="1">
                <a:solidFill>
                  <a:srgbClr val="660066"/>
                </a:solidFill>
                <a:latin typeface="Impact" pitchFamily="34" charset="0"/>
              </a:rPr>
              <a:t>Umano</a:t>
            </a:r>
            <a:endParaRPr lang="en-US" sz="4200" dirty="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5314950" y="4800600"/>
            <a:ext cx="30861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26002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66"/>
                  </a:outerShdw>
                </a:effectLst>
                <a:latin typeface="Impact"/>
              </a:rPr>
              <a:t>Figlio</a:t>
            </a:r>
            <a:endParaRPr lang="en-US" sz="3600" kern="10" dirty="0">
              <a:ln w="38100">
                <a:solidFill>
                  <a:srgbClr val="26002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660066"/>
                </a:outerShdw>
              </a:effectLst>
              <a:latin typeface="Impact"/>
            </a:endParaRPr>
          </a:p>
          <a:p>
            <a:pPr algn="ctr"/>
            <a:r>
              <a:rPr lang="en-US" sz="3600" kern="10" dirty="0" err="1">
                <a:ln w="38100">
                  <a:solidFill>
                    <a:srgbClr val="26002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66"/>
                  </a:outerShdw>
                </a:effectLst>
                <a:latin typeface="Impact"/>
              </a:rPr>
              <a:t>Eterno</a:t>
            </a:r>
            <a:endParaRPr lang="en-US" sz="3600" kern="10" dirty="0">
              <a:ln w="38100">
                <a:solidFill>
                  <a:srgbClr val="26002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660066"/>
                </a:outerShdw>
              </a:effectLst>
              <a:latin typeface="Impact"/>
            </a:endParaRP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5334000" y="1468438"/>
            <a:ext cx="2971800" cy="1936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Genitore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Eterno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4929188" y="3305175"/>
            <a:ext cx="2690812" cy="135255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Impact"/>
              </a:rPr>
              <a:t>Amore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381000" y="285750"/>
            <a:ext cx="8382000" cy="9525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it-IT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Dio ci ha creato con una Natura Eterna</a:t>
            </a:r>
            <a:endParaRPr lang="en-US" sz="3600" b="1" kern="1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990600" y="3200400"/>
            <a:ext cx="2314575" cy="15621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36003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Bellezza</a:t>
            </a:r>
            <a:endParaRPr lang="en-US" sz="3600" kern="10" dirty="0">
              <a:ln w="38100">
                <a:solidFill>
                  <a:srgbClr val="36003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238625" y="32385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238625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4238625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-10800000">
            <a:off x="3609975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10800000">
            <a:off x="3609975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10800000">
            <a:off x="3609975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2819400" y="3048000"/>
            <a:ext cx="2590800" cy="17478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Gioia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1" grpId="0"/>
      <p:bldP spid="12292" grpId="0" animBg="1" autoUpdateAnimBg="0"/>
      <p:bldP spid="12293" grpId="0"/>
      <p:bldP spid="12294" grpId="0" animBg="1"/>
      <p:bldP spid="12295" grpId="0"/>
      <p:bldP spid="12296" grpId="0" animBg="1"/>
      <p:bldP spid="12297" grpId="0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5000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6248400" y="4391025"/>
            <a:ext cx="2251075" cy="2085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200">
              <a:solidFill>
                <a:srgbClr val="0080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>
                <a:solidFill>
                  <a:srgbClr val="003300"/>
                </a:solidFill>
                <a:latin typeface="Impact" pitchFamily="34" charset="0"/>
              </a:rPr>
              <a:t>Mondo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4800">
                <a:solidFill>
                  <a:srgbClr val="003300"/>
                </a:solidFill>
                <a:latin typeface="Impact" pitchFamily="34" charset="0"/>
              </a:rPr>
              <a:t>Fisico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722313" y="4391025"/>
            <a:ext cx="2173287" cy="2085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>
                <a:solidFill>
                  <a:srgbClr val="003300"/>
                </a:solidFill>
                <a:latin typeface="Impact" pitchFamily="34" charset="0"/>
              </a:rPr>
              <a:t>Corpo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676400" y="38862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003300"/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7242175" y="38862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003300"/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304800" y="152400"/>
            <a:ext cx="8534400" cy="1447800"/>
            <a:chOff x="192" y="48"/>
            <a:chExt cx="5376" cy="912"/>
          </a:xfrm>
        </p:grpSpPr>
        <p:sp>
          <p:nvSpPr>
            <p:cNvPr id="1331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08" y="48"/>
              <a:ext cx="3744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50000">
                        <a:srgbClr val="FF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dist="35921" dir="2700000" sy="50000" kx="2115830" algn="bl" rotWithShape="0">
                      <a:srgbClr val="0000FF">
                        <a:alpha val="37000"/>
                      </a:srgbClr>
                    </a:outerShdw>
                  </a:effectLst>
                  <a:latin typeface="Arial Black" pitchFamily="34" charset="0"/>
                </a:rPr>
                <a:t>Il Cosmo </a:t>
              </a:r>
              <a:r>
                <a:rPr lang="en-US" sz="3600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50000">
                        <a:srgbClr val="FF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dist="35921" dir="2700000" sy="50000" kx="2115830" algn="bl" rotWithShape="0">
                      <a:srgbClr val="0000FF">
                        <a:alpha val="37000"/>
                      </a:srgbClr>
                    </a:outerShdw>
                  </a:effectLst>
                  <a:latin typeface="Arial Black" pitchFamily="34" charset="0"/>
                </a:rPr>
                <a:t>riflette</a:t>
              </a:r>
              <a:r>
                <a:rPr lang="en-US" sz="3600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50000">
                        <a:srgbClr val="FF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dist="35921" dir="2700000" sy="50000" kx="2115830" algn="bl" rotWithShape="0">
                      <a:srgbClr val="0000FF">
                        <a:alpha val="37000"/>
                      </a:srgbClr>
                    </a:outerShdw>
                  </a:effectLst>
                  <a:latin typeface="Arial Black" pitchFamily="34" charset="0"/>
                </a:rPr>
                <a:t> le </a:t>
              </a:r>
            </a:p>
          </p:txBody>
        </p:sp>
        <p:sp>
          <p:nvSpPr>
            <p:cNvPr id="1332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2" y="576"/>
              <a:ext cx="537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50000">
                        <a:srgbClr val="FF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dist="35921" dir="2700000" sy="50000" kx="2115830" algn="bl" rotWithShape="0">
                      <a:srgbClr val="0000FF">
                        <a:alpha val="37000"/>
                      </a:srgbClr>
                    </a:outerShdw>
                  </a:effectLst>
                  <a:latin typeface="Arial Black" pitchFamily="34" charset="0"/>
                </a:rPr>
                <a:t>nostre</a:t>
              </a:r>
              <a:r>
                <a:rPr lang="en-US" sz="3600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50000">
                        <a:srgbClr val="FF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dist="35921" dir="2700000" sy="50000" kx="2115830" algn="bl" rotWithShape="0">
                      <a:srgbClr val="0000FF">
                        <a:alpha val="37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50000">
                        <a:srgbClr val="FF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dist="35921" dir="2700000" sy="50000" kx="2115830" algn="bl" rotWithShape="0">
                      <a:srgbClr val="0000FF">
                        <a:alpha val="37000"/>
                      </a:srgbClr>
                    </a:outerShdw>
                  </a:effectLst>
                  <a:latin typeface="Arial Black" pitchFamily="34" charset="0"/>
                </a:rPr>
                <a:t>caratteristiche</a:t>
              </a:r>
              <a:r>
                <a:rPr lang="en-US" sz="3600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50000">
                        <a:srgbClr val="FF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dist="35921" dir="2700000" sy="50000" kx="2115830" algn="bl" rotWithShape="0">
                      <a:srgbClr val="0000FF">
                        <a:alpha val="37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50000">
                        <a:srgbClr val="FF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dist="35921" dir="2700000" sy="50000" kx="2115830" algn="bl" rotWithShape="0">
                      <a:srgbClr val="0000FF">
                        <a:alpha val="37000"/>
                      </a:srgbClr>
                    </a:outerShdw>
                  </a:effectLst>
                  <a:latin typeface="Arial Black" pitchFamily="34" charset="0"/>
                </a:rPr>
                <a:t>duali</a:t>
              </a:r>
              <a:endPara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0000FF">
                      <a:alpha val="37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971800" y="2528888"/>
            <a:ext cx="3200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1800000" algn="ctr" rotWithShape="0">
              <a:srgbClr val="FFCCFF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4800" dirty="0" err="1">
                <a:solidFill>
                  <a:srgbClr val="000099"/>
                </a:solidFill>
                <a:latin typeface="Arial Black" pitchFamily="34" charset="0"/>
              </a:rPr>
              <a:t>Invisibile</a:t>
            </a:r>
            <a:endParaRPr lang="en-US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243263" y="5022850"/>
            <a:ext cx="2657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800000" algn="ctr" rotWithShape="0">
              <a:srgbClr val="99FF33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800" dirty="0" err="1">
                <a:solidFill>
                  <a:srgbClr val="003300"/>
                </a:solidFill>
                <a:latin typeface="Arial Black" pitchFamily="34" charset="0"/>
              </a:rPr>
              <a:t>Visibile</a:t>
            </a:r>
            <a:endParaRPr lang="en-US" sz="3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722313" y="1952625"/>
            <a:ext cx="2173287" cy="2085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>
                <a:solidFill>
                  <a:srgbClr val="5300A6"/>
                </a:solidFill>
                <a:latin typeface="Impact" pitchFamily="34" charset="0"/>
              </a:rPr>
              <a:t>Mente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6286500" y="1936750"/>
            <a:ext cx="2173288" cy="2085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000">
              <a:solidFill>
                <a:srgbClr val="9966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>
                <a:solidFill>
                  <a:srgbClr val="5300A6"/>
                </a:solidFill>
                <a:latin typeface="Impact" pitchFamily="34" charset="0"/>
              </a:rPr>
              <a:t>Mondo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800">
                <a:solidFill>
                  <a:srgbClr val="5300A6"/>
                </a:solidFill>
                <a:latin typeface="Impact" pitchFamily="34" charset="0"/>
              </a:rPr>
              <a:t>Spirituale</a:t>
            </a:r>
            <a:endParaRPr lang="en-US" sz="3200">
              <a:solidFill>
                <a:srgbClr val="5300A6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endParaRPr lang="en-US" sz="1000">
              <a:solidFill>
                <a:srgbClr val="99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2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5" grpId="0" animBg="1" autoUpdateAnimBg="0"/>
      <p:bldP spid="13316" grpId="0" animBg="1"/>
      <p:bldP spid="13317" grpId="0" animBg="1"/>
      <p:bldP spid="13321" grpId="0" autoUpdateAnimBg="0"/>
      <p:bldP spid="13322" grpId="0" autoUpdateAnimBg="0"/>
      <p:bldP spid="13323" grpId="0" animBg="1" autoUpdateAnimBg="0"/>
      <p:bldP spid="1332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D00D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860550"/>
            <a:ext cx="2286000" cy="12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dist="38100" dir="1800000" algn="tl">
                    <a:schemeClr val="bg1"/>
                  </a:outerShdw>
                </a:effectLst>
                <a:latin typeface="Arial Black" pitchFamily="34" charset="0"/>
              </a:rPr>
              <a:t>Mente</a:t>
            </a: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dist="38100" dir="1800000" algn="tl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dist="38100" dir="1800000" algn="tl">
                    <a:schemeClr val="bg1"/>
                  </a:outerShdw>
                </a:effectLst>
                <a:latin typeface="Arial Black" pitchFamily="34" charset="0"/>
              </a:rPr>
              <a:t>Fisica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  <a:effectLst>
                <a:outerShdw dist="38100" dir="1800000" algn="tl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0" y="2422525"/>
            <a:ext cx="4419600" cy="10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CCECFF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Sopravvivenza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CCECFF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CCECFF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fisica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CCECFF"/>
              </a:solidFill>
              <a:effectLst>
                <a:outerShdw blurRad="38100" dist="762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715000" y="5105400"/>
            <a:ext cx="3276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Coordina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99FF99"/>
              </a:solidFill>
              <a:effectLst>
                <a:outerShdw blurRad="38100" dist="762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le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funzioni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99FF99"/>
              </a:solidFill>
              <a:effectLst>
                <a:outerShdw blurRad="38100" dist="762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del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corpo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CCFF66"/>
              </a:solidFill>
              <a:effectLst>
                <a:outerShdw blurRad="38100" dist="762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400800" y="3490913"/>
            <a:ext cx="2590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Desideri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fisici</a:t>
            </a:r>
            <a:r>
              <a:rPr lang="en-US" sz="4400">
                <a:ln w="31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e </a:t>
            </a: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Istinto</a:t>
            </a:r>
            <a:endParaRPr lang="en-US" sz="400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762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724400" y="1355725"/>
            <a:ext cx="426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Collegata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 con</a:t>
            </a:r>
          </a:p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il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cervello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762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Fisico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71800" y="1143000"/>
            <a:ext cx="1919792" cy="5562600"/>
            <a:chOff x="1954212" y="1289050"/>
            <a:chExt cx="1843088" cy="5340350"/>
          </a:xfrm>
        </p:grpSpPr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5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6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3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4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14344" name="AutoShape 8"/>
          <p:cNvSpPr>
            <a:spLocks noChangeArrowheads="1"/>
          </p:cNvSpPr>
          <p:nvPr/>
        </p:nvSpPr>
        <p:spPr bwMode="auto">
          <a:xfrm flipV="1">
            <a:off x="1066800" y="3124200"/>
            <a:ext cx="4953000" cy="685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 advTm="2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15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95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  <p:bldP spid="14342" grpId="0" autoUpdateAnimBg="0"/>
      <p:bldP spid="14343" grpId="0" autoUpdateAnimBg="0"/>
      <p:bldP spid="14345" grpId="0" animBg="1"/>
      <p:bldP spid="14344" grpId="0" animBg="1"/>
      <p:bldP spid="14344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4800</TotalTime>
  <Words>916</Words>
  <Application>Microsoft PowerPoint</Application>
  <PresentationFormat>On-screen Show (4:3)</PresentationFormat>
  <Paragraphs>491</Paragraphs>
  <Slides>54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Arial Black</vt:lpstr>
      <vt:lpstr>Comic Sans MS</vt:lpstr>
      <vt:lpstr>Times New Roman</vt:lpstr>
      <vt:lpstr>Impact</vt:lpstr>
      <vt:lpstr>Haettenschweiler</vt:lpstr>
      <vt:lpstr>Arial Rounded MT Bold</vt:lpstr>
      <vt:lpstr>Old English</vt:lpstr>
      <vt:lpstr>Wingdings</vt:lpstr>
      <vt:lpstr>Eurostile</vt:lpstr>
      <vt:lpstr>Default Design</vt:lpstr>
      <vt:lpstr>Slide 1</vt:lpstr>
      <vt:lpstr>Slide 2</vt:lpstr>
      <vt:lpstr>Slide 3</vt:lpstr>
      <vt:lpstr>Slide 4</vt:lpstr>
      <vt:lpstr>Esempi di  Fenómeni Spirituali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de Watteville</dc:creator>
  <cp:lastModifiedBy>Eleonore</cp:lastModifiedBy>
  <cp:revision>182</cp:revision>
  <dcterms:created xsi:type="dcterms:W3CDTF">2003-01-27T07:41:45Z</dcterms:created>
  <dcterms:modified xsi:type="dcterms:W3CDTF">2009-01-31T18:51:40Z</dcterms:modified>
</cp:coreProperties>
</file>