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  <p:sldId id="304" r:id="rId45"/>
    <p:sldId id="305" r:id="rId46"/>
    <p:sldId id="306" r:id="rId47"/>
    <p:sldId id="307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4" r:id="rId91"/>
    <p:sldId id="355" r:id="rId92"/>
    <p:sldId id="359" r:id="rId93"/>
    <p:sldId id="362" r:id="rId94"/>
  </p:sldIdLst>
  <p:sldSz cx="9144000" cy="6858000" type="screen4x3"/>
  <p:notesSz cx="6858000" cy="9144000"/>
  <p:embeddedFontLst>
    <p:embeddedFont>
      <p:font typeface="Arial Black" pitchFamily="34" charset="0"/>
      <p:bold r:id="rId96"/>
    </p:embeddedFont>
    <p:embeddedFont>
      <p:font typeface="Impact" pitchFamily="34" charset="0"/>
      <p:regular r:id="rId97"/>
    </p:embeddedFont>
    <p:embeddedFont>
      <p:font typeface="Arial Narrow" pitchFamily="34" charset="0"/>
      <p:regular r:id="rId98"/>
      <p:bold r:id="rId99"/>
      <p:italic r:id="rId100"/>
      <p:boldItalic r:id="rId101"/>
    </p:embeddedFont>
    <p:embeddedFont>
      <p:font typeface="Haettenschweiler" pitchFamily="34" charset="0"/>
      <p:regular r:id="rId102"/>
    </p:embeddedFont>
    <p:embeddedFont>
      <p:font typeface="Tahoma" pitchFamily="34" charset="0"/>
      <p:regular r:id="rId103"/>
      <p:bold r:id="rId104"/>
    </p:embeddedFont>
    <p:embeddedFont>
      <p:font typeface="Copperplate Gothic Light" pitchFamily="34" charset="0"/>
      <p:regular r:id="rId105"/>
    </p:embeddedFont>
    <p:embeddedFont>
      <p:font typeface="Eurostile" pitchFamily="34" charset="0"/>
      <p:regular r:id="rId106"/>
      <p:bold r:id="rId107"/>
    </p:embeddedFont>
    <p:embeddedFont>
      <p:font typeface="Arial Rounded MT Bold" pitchFamily="34" charset="0"/>
      <p:regular r:id="rId10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0066"/>
    <a:srgbClr val="3A003A"/>
    <a:srgbClr val="000099"/>
    <a:srgbClr val="000066"/>
    <a:srgbClr val="3366FF"/>
    <a:srgbClr val="99FF66"/>
    <a:srgbClr val="FFCCFF"/>
    <a:srgbClr val="66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20229" autoAdjust="0"/>
    <p:restoredTop sz="90929"/>
  </p:normalViewPr>
  <p:slideViewPr>
    <p:cSldViewPr showGuides="1">
      <p:cViewPr>
        <p:scale>
          <a:sx n="76" d="100"/>
          <a:sy n="76" d="100"/>
        </p:scale>
        <p:origin x="-264" y="-76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7.fntdata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5.fntdata"/><Relationship Id="rId105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8.fntdata"/><Relationship Id="rId10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1.fntdata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4.fntdata"/><Relationship Id="rId10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2.fntdata"/><Relationship Id="rId104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18" Type="http://schemas.openxmlformats.org/officeDocument/2006/relationships/image" Target="../media/image41.wmf"/><Relationship Id="rId3" Type="http://schemas.openxmlformats.org/officeDocument/2006/relationships/image" Target="../media/image26.wmf"/><Relationship Id="rId21" Type="http://schemas.openxmlformats.org/officeDocument/2006/relationships/image" Target="../media/image44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17" Type="http://schemas.openxmlformats.org/officeDocument/2006/relationships/image" Target="../media/image40.wmf"/><Relationship Id="rId2" Type="http://schemas.openxmlformats.org/officeDocument/2006/relationships/image" Target="../media/image25.wmf"/><Relationship Id="rId16" Type="http://schemas.openxmlformats.org/officeDocument/2006/relationships/image" Target="../media/image39.wmf"/><Relationship Id="rId20" Type="http://schemas.openxmlformats.org/officeDocument/2006/relationships/image" Target="../media/image43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19" Type="http://schemas.openxmlformats.org/officeDocument/2006/relationships/image" Target="../media/image42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Relationship Id="rId22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43.wmf"/><Relationship Id="rId2" Type="http://schemas.openxmlformats.org/officeDocument/2006/relationships/image" Target="../media/image44.wmf"/><Relationship Id="rId1" Type="http://schemas.openxmlformats.org/officeDocument/2006/relationships/image" Target="../media/image26.wmf"/><Relationship Id="rId6" Type="http://schemas.openxmlformats.org/officeDocument/2006/relationships/image" Target="../media/image35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B4887B-3C3F-4DCF-B992-95E5F2F026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868AC-8C8E-4A5E-A5ED-90CEB51DFF69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887B-3C3F-4DCF-B992-95E5F2F02631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AD6E7-33A3-48F5-9CE2-66A037856E9F}" type="slidenum">
              <a:rPr lang="en-US"/>
              <a:pPr/>
              <a:t>68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97CF1-F9A7-4CE3-BEBB-C3D47A6651F5}" type="slidenum">
              <a:rPr lang="en-US"/>
              <a:pPr/>
              <a:t>77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B6C08-B115-444B-80BE-84880A4E1815}" type="slidenum">
              <a:rPr lang="en-US"/>
              <a:pPr/>
              <a:t>81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DC3C7-C2A3-422F-BAE8-A97258ECA091}" type="slidenum">
              <a:rPr lang="en-US"/>
              <a:pPr/>
              <a:t>82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90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91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21D2-131E-493B-A8B7-A77C7D153006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E4215-D3AF-46CD-A1A7-F4CBB75D0F15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EA4B7-5DDB-43F3-9942-2E4738D6EEBD}" type="slidenum">
              <a:rPr lang="en-US"/>
              <a:pPr/>
              <a:t>17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F00BD-3266-41C9-91DF-4E66090C160C}" type="slidenum">
              <a:rPr lang="en-US"/>
              <a:pPr/>
              <a:t>22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44FD6-B959-4DA3-88DF-48E2E0FE9EC1}" type="slidenum">
              <a:rPr lang="en-US"/>
              <a:pPr/>
              <a:t>23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E6398-AF98-4163-BA33-1C87A5BFE76D}" type="slidenum">
              <a:rPr lang="en-US"/>
              <a:pPr/>
              <a:t>37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DEADE-CCC1-49B3-9000-3EBD36BFF1ED}" type="slidenum">
              <a:rPr lang="en-US"/>
              <a:pPr/>
              <a:t>42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A1B26-630E-4A89-AC4A-0A68DBE037AA}" type="slidenum">
              <a:rPr lang="en-US"/>
              <a:pPr/>
              <a:t>58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BBE73-2EFD-4C64-96A4-08878A724C55}" type="slidenum">
              <a:rPr lang="en-US"/>
              <a:pPr/>
              <a:t>59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81A7F-ACB9-463E-9837-60B506197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EC44A-59E4-41C1-BA35-80926B76B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4A15C-CCF8-4888-8CA8-CC693D366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FD70-CB54-4C60-8409-A99AFDD1C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4F0BD-7830-40A7-ACB9-A296585C5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4281B-8A8E-4BE1-AF99-7281C982B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EFFF3-D37D-4161-91F0-FC13C382C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100F9-E956-43C7-A2E0-0D1B97BAC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FA4F-13FB-4EEC-8150-A0D8CF545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059C-56B2-43F9-8FF0-FBE1F50ED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4E1E5-592A-4DEF-9B0B-D314EDD3A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BCD4A6-DB76-4CC6-B2F9-3C407C9CD8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51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5" Type="http://schemas.openxmlformats.org/officeDocument/2006/relationships/image" Target="../media/image8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69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0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69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0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3.wmf"/><Relationship Id="rId18" Type="http://schemas.openxmlformats.org/officeDocument/2006/relationships/image" Target="../media/image98.wmf"/><Relationship Id="rId3" Type="http://schemas.openxmlformats.org/officeDocument/2006/relationships/image" Target="../media/image84.gif"/><Relationship Id="rId7" Type="http://schemas.openxmlformats.org/officeDocument/2006/relationships/image" Target="../media/image87.wmf"/><Relationship Id="rId12" Type="http://schemas.openxmlformats.org/officeDocument/2006/relationships/image" Target="../media/image92.wmf"/><Relationship Id="rId1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91.wmf"/><Relationship Id="rId5" Type="http://schemas.openxmlformats.org/officeDocument/2006/relationships/image" Target="../media/image86.gif"/><Relationship Id="rId15" Type="http://schemas.openxmlformats.org/officeDocument/2006/relationships/image" Target="../media/image95.wmf"/><Relationship Id="rId10" Type="http://schemas.openxmlformats.org/officeDocument/2006/relationships/image" Target="../media/image90.wmf"/><Relationship Id="rId4" Type="http://schemas.openxmlformats.org/officeDocument/2006/relationships/image" Target="../media/image85.gif"/><Relationship Id="rId9" Type="http://schemas.openxmlformats.org/officeDocument/2006/relationships/image" Target="../media/image89.png"/><Relationship Id="rId14" Type="http://schemas.openxmlformats.org/officeDocument/2006/relationships/image" Target="../media/image94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2.wmf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9" Type="http://schemas.openxmlformats.org/officeDocument/2006/relationships/image" Target="../media/image107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81000" y="877888"/>
            <a:ext cx="8382000" cy="5065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Bienvenidos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657600" y="381000"/>
            <a:ext cx="5257800" cy="6477000"/>
            <a:chOff x="2304" y="240"/>
            <a:chExt cx="3312" cy="4080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2304" y="240"/>
              <a:ext cx="3216" cy="4080"/>
              <a:chOff x="2304" y="240"/>
              <a:chExt cx="3216" cy="4080"/>
            </a:xfrm>
          </p:grpSpPr>
          <p:grpSp>
            <p:nvGrpSpPr>
              <p:cNvPr id="15364" name="Group 4"/>
              <p:cNvGrpSpPr>
                <a:grpSpLocks/>
              </p:cNvGrpSpPr>
              <p:nvPr/>
            </p:nvGrpSpPr>
            <p:grpSpPr bwMode="auto">
              <a:xfrm>
                <a:off x="3686" y="259"/>
                <a:ext cx="826" cy="509"/>
                <a:chOff x="3067" y="240"/>
                <a:chExt cx="826" cy="509"/>
              </a:xfrm>
            </p:grpSpPr>
            <p:sp>
              <p:nvSpPr>
                <p:cNvPr id="15365" name="Freeform 5"/>
                <p:cNvSpPr>
                  <a:spLocks/>
                </p:cNvSpPr>
                <p:nvPr/>
              </p:nvSpPr>
              <p:spPr bwMode="auto">
                <a:xfrm>
                  <a:off x="3555" y="336"/>
                  <a:ext cx="227" cy="270"/>
                </a:xfrm>
                <a:custGeom>
                  <a:avLst/>
                  <a:gdLst/>
                  <a:ahLst/>
                  <a:cxnLst>
                    <a:cxn ang="0">
                      <a:pos x="266" y="111"/>
                    </a:cxn>
                    <a:cxn ang="0">
                      <a:pos x="292" y="168"/>
                    </a:cxn>
                    <a:cxn ang="0">
                      <a:pos x="293" y="179"/>
                    </a:cxn>
                    <a:cxn ang="0">
                      <a:pos x="292" y="238"/>
                    </a:cxn>
                    <a:cxn ang="0">
                      <a:pos x="297" y="244"/>
                    </a:cxn>
                    <a:cxn ang="0">
                      <a:pos x="316" y="271"/>
                    </a:cxn>
                    <a:cxn ang="0">
                      <a:pos x="320" y="271"/>
                    </a:cxn>
                    <a:cxn ang="0">
                      <a:pos x="340" y="271"/>
                    </a:cxn>
                    <a:cxn ang="0">
                      <a:pos x="343" y="276"/>
                    </a:cxn>
                    <a:cxn ang="0">
                      <a:pos x="403" y="399"/>
                    </a:cxn>
                    <a:cxn ang="0">
                      <a:pos x="443" y="473"/>
                    </a:cxn>
                    <a:cxn ang="0">
                      <a:pos x="406" y="480"/>
                    </a:cxn>
                    <a:cxn ang="0">
                      <a:pos x="220" y="510"/>
                    </a:cxn>
                    <a:cxn ang="0">
                      <a:pos x="214" y="510"/>
                    </a:cxn>
                    <a:cxn ang="0">
                      <a:pos x="158" y="503"/>
                    </a:cxn>
                    <a:cxn ang="0">
                      <a:pos x="125" y="497"/>
                    </a:cxn>
                    <a:cxn ang="0">
                      <a:pos x="103" y="433"/>
                    </a:cxn>
                    <a:cxn ang="0">
                      <a:pos x="92" y="394"/>
                    </a:cxn>
                    <a:cxn ang="0">
                      <a:pos x="84" y="322"/>
                    </a:cxn>
                    <a:cxn ang="0">
                      <a:pos x="79" y="278"/>
                    </a:cxn>
                    <a:cxn ang="0">
                      <a:pos x="69" y="249"/>
                    </a:cxn>
                    <a:cxn ang="0">
                      <a:pos x="23" y="94"/>
                    </a:cxn>
                    <a:cxn ang="0">
                      <a:pos x="19" y="82"/>
                    </a:cxn>
                    <a:cxn ang="0">
                      <a:pos x="0" y="47"/>
                    </a:cxn>
                    <a:cxn ang="0">
                      <a:pos x="4" y="44"/>
                    </a:cxn>
                    <a:cxn ang="0">
                      <a:pos x="31" y="32"/>
                    </a:cxn>
                    <a:cxn ang="0">
                      <a:pos x="35" y="30"/>
                    </a:cxn>
                    <a:cxn ang="0">
                      <a:pos x="104" y="13"/>
                    </a:cxn>
                    <a:cxn ang="0">
                      <a:pos x="149" y="0"/>
                    </a:cxn>
                    <a:cxn ang="0">
                      <a:pos x="178" y="0"/>
                    </a:cxn>
                    <a:cxn ang="0">
                      <a:pos x="195" y="0"/>
                    </a:cxn>
                    <a:cxn ang="0">
                      <a:pos x="236" y="63"/>
                    </a:cxn>
                    <a:cxn ang="0">
                      <a:pos x="262" y="100"/>
                    </a:cxn>
                    <a:cxn ang="0">
                      <a:pos x="262" y="100"/>
                    </a:cxn>
                    <a:cxn ang="0">
                      <a:pos x="262" y="100"/>
                    </a:cxn>
                  </a:cxnLst>
                  <a:rect l="0" t="0" r="r" b="b"/>
                  <a:pathLst>
                    <a:path w="443" h="510">
                      <a:moveTo>
                        <a:pt x="262" y="100"/>
                      </a:moveTo>
                      <a:lnTo>
                        <a:pt x="266" y="111"/>
                      </a:lnTo>
                      <a:lnTo>
                        <a:pt x="281" y="143"/>
                      </a:lnTo>
                      <a:lnTo>
                        <a:pt x="292" y="168"/>
                      </a:lnTo>
                      <a:lnTo>
                        <a:pt x="293" y="168"/>
                      </a:lnTo>
                      <a:lnTo>
                        <a:pt x="293" y="179"/>
                      </a:lnTo>
                      <a:lnTo>
                        <a:pt x="292" y="213"/>
                      </a:lnTo>
                      <a:lnTo>
                        <a:pt x="292" y="238"/>
                      </a:lnTo>
                      <a:lnTo>
                        <a:pt x="293" y="238"/>
                      </a:lnTo>
                      <a:lnTo>
                        <a:pt x="297" y="244"/>
                      </a:lnTo>
                      <a:lnTo>
                        <a:pt x="308" y="260"/>
                      </a:lnTo>
                      <a:lnTo>
                        <a:pt x="316" y="271"/>
                      </a:lnTo>
                      <a:lnTo>
                        <a:pt x="317" y="271"/>
                      </a:lnTo>
                      <a:lnTo>
                        <a:pt x="320" y="271"/>
                      </a:lnTo>
                      <a:lnTo>
                        <a:pt x="332" y="271"/>
                      </a:lnTo>
                      <a:lnTo>
                        <a:pt x="340" y="271"/>
                      </a:lnTo>
                      <a:lnTo>
                        <a:pt x="341" y="271"/>
                      </a:lnTo>
                      <a:lnTo>
                        <a:pt x="343" y="276"/>
                      </a:lnTo>
                      <a:lnTo>
                        <a:pt x="357" y="303"/>
                      </a:lnTo>
                      <a:lnTo>
                        <a:pt x="403" y="399"/>
                      </a:lnTo>
                      <a:lnTo>
                        <a:pt x="440" y="470"/>
                      </a:lnTo>
                      <a:lnTo>
                        <a:pt x="443" y="473"/>
                      </a:lnTo>
                      <a:lnTo>
                        <a:pt x="438" y="475"/>
                      </a:lnTo>
                      <a:lnTo>
                        <a:pt x="406" y="480"/>
                      </a:lnTo>
                      <a:lnTo>
                        <a:pt x="301" y="497"/>
                      </a:lnTo>
                      <a:lnTo>
                        <a:pt x="220" y="510"/>
                      </a:lnTo>
                      <a:lnTo>
                        <a:pt x="217" y="510"/>
                      </a:lnTo>
                      <a:lnTo>
                        <a:pt x="214" y="510"/>
                      </a:lnTo>
                      <a:lnTo>
                        <a:pt x="201" y="508"/>
                      </a:lnTo>
                      <a:lnTo>
                        <a:pt x="158" y="503"/>
                      </a:lnTo>
                      <a:lnTo>
                        <a:pt x="127" y="499"/>
                      </a:lnTo>
                      <a:lnTo>
                        <a:pt x="125" y="497"/>
                      </a:lnTo>
                      <a:lnTo>
                        <a:pt x="119" y="481"/>
                      </a:lnTo>
                      <a:lnTo>
                        <a:pt x="103" y="433"/>
                      </a:lnTo>
                      <a:lnTo>
                        <a:pt x="92" y="397"/>
                      </a:lnTo>
                      <a:lnTo>
                        <a:pt x="92" y="394"/>
                      </a:lnTo>
                      <a:lnTo>
                        <a:pt x="89" y="376"/>
                      </a:lnTo>
                      <a:lnTo>
                        <a:pt x="84" y="322"/>
                      </a:lnTo>
                      <a:lnTo>
                        <a:pt x="79" y="281"/>
                      </a:lnTo>
                      <a:lnTo>
                        <a:pt x="79" y="278"/>
                      </a:lnTo>
                      <a:lnTo>
                        <a:pt x="77" y="275"/>
                      </a:lnTo>
                      <a:lnTo>
                        <a:pt x="69" y="249"/>
                      </a:lnTo>
                      <a:lnTo>
                        <a:pt x="44" y="160"/>
                      </a:lnTo>
                      <a:lnTo>
                        <a:pt x="23" y="94"/>
                      </a:lnTo>
                      <a:lnTo>
                        <a:pt x="23" y="89"/>
                      </a:lnTo>
                      <a:lnTo>
                        <a:pt x="19" y="82"/>
                      </a:lnTo>
                      <a:lnTo>
                        <a:pt x="8" y="63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20" y="36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50" y="27"/>
                      </a:lnTo>
                      <a:lnTo>
                        <a:pt x="104" y="13"/>
                      </a:lnTo>
                      <a:lnTo>
                        <a:pt x="146" y="1"/>
                      </a:lnTo>
                      <a:lnTo>
                        <a:pt x="149" y="0"/>
                      </a:lnTo>
                      <a:lnTo>
                        <a:pt x="155" y="0"/>
                      </a:lnTo>
                      <a:lnTo>
                        <a:pt x="178" y="0"/>
                      </a:lnTo>
                      <a:lnTo>
                        <a:pt x="193" y="0"/>
                      </a:lnTo>
                      <a:lnTo>
                        <a:pt x="195" y="0"/>
                      </a:lnTo>
                      <a:lnTo>
                        <a:pt x="205" y="16"/>
                      </a:lnTo>
                      <a:lnTo>
                        <a:pt x="236" y="63"/>
                      </a:lnTo>
                      <a:lnTo>
                        <a:pt x="260" y="98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2" y="10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6" name="Freeform 6"/>
                <p:cNvSpPr>
                  <a:spLocks/>
                </p:cNvSpPr>
                <p:nvPr/>
              </p:nvSpPr>
              <p:spPr bwMode="auto">
                <a:xfrm>
                  <a:off x="3129" y="336"/>
                  <a:ext cx="270" cy="287"/>
                </a:xfrm>
                <a:custGeom>
                  <a:avLst/>
                  <a:gdLst/>
                  <a:ahLst/>
                  <a:cxnLst>
                    <a:cxn ang="0">
                      <a:pos x="478" y="248"/>
                    </a:cxn>
                    <a:cxn ang="0">
                      <a:pos x="476" y="251"/>
                    </a:cxn>
                    <a:cxn ang="0">
                      <a:pos x="471" y="264"/>
                    </a:cxn>
                    <a:cxn ang="0">
                      <a:pos x="454" y="307"/>
                    </a:cxn>
                    <a:cxn ang="0">
                      <a:pos x="441" y="338"/>
                    </a:cxn>
                    <a:cxn ang="0">
                      <a:pos x="441" y="340"/>
                    </a:cxn>
                    <a:cxn ang="0">
                      <a:pos x="441" y="351"/>
                    </a:cxn>
                    <a:cxn ang="0">
                      <a:pos x="440" y="384"/>
                    </a:cxn>
                    <a:cxn ang="0">
                      <a:pos x="440" y="410"/>
                    </a:cxn>
                    <a:cxn ang="0">
                      <a:pos x="441" y="410"/>
                    </a:cxn>
                    <a:cxn ang="0">
                      <a:pos x="440" y="411"/>
                    </a:cxn>
                    <a:cxn ang="0">
                      <a:pos x="436" y="415"/>
                    </a:cxn>
                    <a:cxn ang="0">
                      <a:pos x="427" y="426"/>
                    </a:cxn>
                    <a:cxn ang="0">
                      <a:pos x="419" y="434"/>
                    </a:cxn>
                    <a:cxn ang="0">
                      <a:pos x="419" y="434"/>
                    </a:cxn>
                    <a:cxn ang="0">
                      <a:pos x="416" y="446"/>
                    </a:cxn>
                    <a:cxn ang="0">
                      <a:pos x="411" y="485"/>
                    </a:cxn>
                    <a:cxn ang="0">
                      <a:pos x="408" y="513"/>
                    </a:cxn>
                    <a:cxn ang="0">
                      <a:pos x="408" y="513"/>
                    </a:cxn>
                    <a:cxn ang="0">
                      <a:pos x="402" y="515"/>
                    </a:cxn>
                    <a:cxn ang="0">
                      <a:pos x="357" y="518"/>
                    </a:cxn>
                    <a:cxn ang="0">
                      <a:pos x="209" y="532"/>
                    </a:cxn>
                    <a:cxn ang="0">
                      <a:pos x="97" y="543"/>
                    </a:cxn>
                    <a:cxn ang="0">
                      <a:pos x="92" y="543"/>
                    </a:cxn>
                    <a:cxn ang="0">
                      <a:pos x="89" y="543"/>
                    </a:cxn>
                    <a:cxn ang="0">
                      <a:pos x="76" y="543"/>
                    </a:cxn>
                    <a:cxn ang="0">
                      <a:pos x="33" y="543"/>
                    </a:cxn>
                    <a:cxn ang="0">
                      <a:pos x="1" y="543"/>
                    </a:cxn>
                    <a:cxn ang="0">
                      <a:pos x="0" y="543"/>
                    </a:cxn>
                    <a:cxn ang="0">
                      <a:pos x="4" y="535"/>
                    </a:cxn>
                    <a:cxn ang="0">
                      <a:pos x="44" y="477"/>
                    </a:cxn>
                    <a:cxn ang="0">
                      <a:pos x="182" y="278"/>
                    </a:cxn>
                    <a:cxn ang="0">
                      <a:pos x="287" y="125"/>
                    </a:cxn>
                    <a:cxn ang="0">
                      <a:pos x="294" y="116"/>
                    </a:cxn>
                    <a:cxn ang="0">
                      <a:pos x="301" y="102"/>
                    </a:cxn>
                    <a:cxn ang="0">
                      <a:pos x="330" y="59"/>
                    </a:cxn>
                    <a:cxn ang="0">
                      <a:pos x="351" y="25"/>
                    </a:cxn>
                    <a:cxn ang="0">
                      <a:pos x="352" y="22"/>
                    </a:cxn>
                    <a:cxn ang="0">
                      <a:pos x="354" y="22"/>
                    </a:cxn>
                    <a:cxn ang="0">
                      <a:pos x="371" y="19"/>
                    </a:cxn>
                    <a:cxn ang="0">
                      <a:pos x="430" y="10"/>
                    </a:cxn>
                    <a:cxn ang="0">
                      <a:pos x="475" y="2"/>
                    </a:cxn>
                    <a:cxn ang="0">
                      <a:pos x="478" y="0"/>
                    </a:cxn>
                    <a:cxn ang="0">
                      <a:pos x="484" y="0"/>
                    </a:cxn>
                    <a:cxn ang="0">
                      <a:pos x="506" y="0"/>
                    </a:cxn>
                    <a:cxn ang="0">
                      <a:pos x="522" y="0"/>
                    </a:cxn>
                    <a:cxn ang="0">
                      <a:pos x="524" y="0"/>
                    </a:cxn>
                    <a:cxn ang="0">
                      <a:pos x="522" y="6"/>
                    </a:cxn>
                    <a:cxn ang="0">
                      <a:pos x="516" y="40"/>
                    </a:cxn>
                    <a:cxn ang="0">
                      <a:pos x="494" y="156"/>
                    </a:cxn>
                    <a:cxn ang="0">
                      <a:pos x="478" y="243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8" y="248"/>
                    </a:cxn>
                  </a:cxnLst>
                  <a:rect l="0" t="0" r="r" b="b"/>
                  <a:pathLst>
                    <a:path w="524" h="543">
                      <a:moveTo>
                        <a:pt x="478" y="248"/>
                      </a:moveTo>
                      <a:lnTo>
                        <a:pt x="476" y="251"/>
                      </a:lnTo>
                      <a:lnTo>
                        <a:pt x="471" y="264"/>
                      </a:lnTo>
                      <a:lnTo>
                        <a:pt x="454" y="307"/>
                      </a:lnTo>
                      <a:lnTo>
                        <a:pt x="441" y="338"/>
                      </a:lnTo>
                      <a:lnTo>
                        <a:pt x="441" y="340"/>
                      </a:lnTo>
                      <a:lnTo>
                        <a:pt x="441" y="351"/>
                      </a:lnTo>
                      <a:lnTo>
                        <a:pt x="440" y="384"/>
                      </a:lnTo>
                      <a:lnTo>
                        <a:pt x="440" y="410"/>
                      </a:lnTo>
                      <a:lnTo>
                        <a:pt x="441" y="410"/>
                      </a:lnTo>
                      <a:lnTo>
                        <a:pt x="440" y="411"/>
                      </a:lnTo>
                      <a:lnTo>
                        <a:pt x="436" y="415"/>
                      </a:lnTo>
                      <a:lnTo>
                        <a:pt x="427" y="426"/>
                      </a:lnTo>
                      <a:lnTo>
                        <a:pt x="419" y="434"/>
                      </a:lnTo>
                      <a:lnTo>
                        <a:pt x="419" y="434"/>
                      </a:lnTo>
                      <a:lnTo>
                        <a:pt x="416" y="446"/>
                      </a:lnTo>
                      <a:lnTo>
                        <a:pt x="411" y="485"/>
                      </a:lnTo>
                      <a:lnTo>
                        <a:pt x="408" y="513"/>
                      </a:lnTo>
                      <a:lnTo>
                        <a:pt x="408" y="513"/>
                      </a:lnTo>
                      <a:lnTo>
                        <a:pt x="402" y="515"/>
                      </a:lnTo>
                      <a:lnTo>
                        <a:pt x="357" y="518"/>
                      </a:lnTo>
                      <a:lnTo>
                        <a:pt x="209" y="532"/>
                      </a:lnTo>
                      <a:lnTo>
                        <a:pt x="97" y="543"/>
                      </a:lnTo>
                      <a:lnTo>
                        <a:pt x="92" y="543"/>
                      </a:lnTo>
                      <a:lnTo>
                        <a:pt x="89" y="543"/>
                      </a:lnTo>
                      <a:lnTo>
                        <a:pt x="76" y="543"/>
                      </a:lnTo>
                      <a:lnTo>
                        <a:pt x="33" y="543"/>
                      </a:lnTo>
                      <a:lnTo>
                        <a:pt x="1" y="543"/>
                      </a:lnTo>
                      <a:lnTo>
                        <a:pt x="0" y="543"/>
                      </a:lnTo>
                      <a:lnTo>
                        <a:pt x="4" y="535"/>
                      </a:lnTo>
                      <a:lnTo>
                        <a:pt x="44" y="477"/>
                      </a:lnTo>
                      <a:lnTo>
                        <a:pt x="182" y="278"/>
                      </a:lnTo>
                      <a:lnTo>
                        <a:pt x="287" y="125"/>
                      </a:lnTo>
                      <a:lnTo>
                        <a:pt x="294" y="116"/>
                      </a:lnTo>
                      <a:lnTo>
                        <a:pt x="301" y="102"/>
                      </a:lnTo>
                      <a:lnTo>
                        <a:pt x="330" y="59"/>
                      </a:lnTo>
                      <a:lnTo>
                        <a:pt x="351" y="25"/>
                      </a:lnTo>
                      <a:lnTo>
                        <a:pt x="352" y="22"/>
                      </a:lnTo>
                      <a:lnTo>
                        <a:pt x="354" y="22"/>
                      </a:lnTo>
                      <a:lnTo>
                        <a:pt x="371" y="19"/>
                      </a:lnTo>
                      <a:lnTo>
                        <a:pt x="430" y="10"/>
                      </a:lnTo>
                      <a:lnTo>
                        <a:pt x="475" y="2"/>
                      </a:lnTo>
                      <a:lnTo>
                        <a:pt x="478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2" y="0"/>
                      </a:lnTo>
                      <a:lnTo>
                        <a:pt x="524" y="0"/>
                      </a:lnTo>
                      <a:lnTo>
                        <a:pt x="522" y="6"/>
                      </a:lnTo>
                      <a:lnTo>
                        <a:pt x="516" y="40"/>
                      </a:lnTo>
                      <a:lnTo>
                        <a:pt x="494" y="156"/>
                      </a:lnTo>
                      <a:lnTo>
                        <a:pt x="478" y="243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8" y="2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" name="Freeform 7"/>
                <p:cNvSpPr>
                  <a:spLocks/>
                </p:cNvSpPr>
                <p:nvPr/>
              </p:nvSpPr>
              <p:spPr bwMode="auto">
                <a:xfrm>
                  <a:off x="3456" y="384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116" y="43"/>
                    </a:cxn>
                    <a:cxn ang="0">
                      <a:pos x="116" y="47"/>
                    </a:cxn>
                    <a:cxn ang="0">
                      <a:pos x="115" y="59"/>
                    </a:cxn>
                    <a:cxn ang="0">
                      <a:pos x="115" y="66"/>
                    </a:cxn>
                    <a:cxn ang="0">
                      <a:pos x="116" y="66"/>
                    </a:cxn>
                    <a:cxn ang="0">
                      <a:pos x="104" y="70"/>
                    </a:cxn>
                    <a:cxn ang="0">
                      <a:pos x="66" y="74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5" y="79"/>
                    </a:cxn>
                    <a:cxn ang="0">
                      <a:pos x="31" y="79"/>
                    </a:cxn>
                    <a:cxn ang="0">
                      <a:pos x="13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" y="68"/>
                    </a:cxn>
                    <a:cxn ang="0">
                      <a:pos x="7" y="30"/>
                    </a:cxn>
                    <a:cxn ang="0">
                      <a:pos x="12" y="1"/>
                    </a:cxn>
                    <a:cxn ang="0">
                      <a:pos x="13" y="0"/>
                    </a:cxn>
                    <a:cxn ang="0">
                      <a:pos x="26" y="3"/>
                    </a:cxn>
                    <a:cxn ang="0">
                      <a:pos x="69" y="8"/>
                    </a:cxn>
                    <a:cxn ang="0">
                      <a:pos x="100" y="11"/>
                    </a:cxn>
                    <a:cxn ang="0">
                      <a:pos x="104" y="11"/>
                    </a:cxn>
                    <a:cxn ang="0">
                      <a:pos x="104" y="12"/>
                    </a:cxn>
                    <a:cxn ang="0">
                      <a:pos x="105" y="17"/>
                    </a:cxn>
                    <a:cxn ang="0">
                      <a:pos x="110" y="32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6" y="43"/>
                    </a:cxn>
                  </a:cxnLst>
                  <a:rect l="0" t="0" r="r" b="b"/>
                  <a:pathLst>
                    <a:path w="116" h="79">
                      <a:moveTo>
                        <a:pt x="116" y="43"/>
                      </a:moveTo>
                      <a:lnTo>
                        <a:pt x="116" y="47"/>
                      </a:lnTo>
                      <a:lnTo>
                        <a:pt x="115" y="59"/>
                      </a:lnTo>
                      <a:lnTo>
                        <a:pt x="115" y="66"/>
                      </a:lnTo>
                      <a:lnTo>
                        <a:pt x="116" y="66"/>
                      </a:lnTo>
                      <a:lnTo>
                        <a:pt x="104" y="70"/>
                      </a:lnTo>
                      <a:lnTo>
                        <a:pt x="66" y="74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5" y="79"/>
                      </a:lnTo>
                      <a:lnTo>
                        <a:pt x="31" y="79"/>
                      </a:lnTo>
                      <a:lnTo>
                        <a:pt x="13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2" y="68"/>
                      </a:lnTo>
                      <a:lnTo>
                        <a:pt x="7" y="30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26" y="3"/>
                      </a:lnTo>
                      <a:lnTo>
                        <a:pt x="69" y="8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04" y="12"/>
                      </a:lnTo>
                      <a:lnTo>
                        <a:pt x="105" y="17"/>
                      </a:lnTo>
                      <a:lnTo>
                        <a:pt x="110" y="32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" name="Freeform 8"/>
                <p:cNvSpPr>
                  <a:spLocks/>
                </p:cNvSpPr>
                <p:nvPr/>
              </p:nvSpPr>
              <p:spPr bwMode="auto">
                <a:xfrm>
                  <a:off x="3408" y="432"/>
                  <a:ext cx="151" cy="143"/>
                </a:xfrm>
                <a:custGeom>
                  <a:avLst/>
                  <a:gdLst/>
                  <a:ahLst/>
                  <a:cxnLst>
                    <a:cxn ang="0">
                      <a:pos x="261" y="99"/>
                    </a:cxn>
                    <a:cxn ang="0">
                      <a:pos x="261" y="102"/>
                    </a:cxn>
                    <a:cxn ang="0">
                      <a:pos x="266" y="116"/>
                    </a:cxn>
                    <a:cxn ang="0">
                      <a:pos x="281" y="164"/>
                    </a:cxn>
                    <a:cxn ang="0">
                      <a:pos x="293" y="201"/>
                    </a:cxn>
                    <a:cxn ang="0">
                      <a:pos x="294" y="202"/>
                    </a:cxn>
                    <a:cxn ang="0">
                      <a:pos x="294" y="209"/>
                    </a:cxn>
                    <a:cxn ang="0">
                      <a:pos x="293" y="226"/>
                    </a:cxn>
                    <a:cxn ang="0">
                      <a:pos x="293" y="239"/>
                    </a:cxn>
                    <a:cxn ang="0">
                      <a:pos x="294" y="239"/>
                    </a:cxn>
                    <a:cxn ang="0">
                      <a:pos x="293" y="240"/>
                    </a:cxn>
                    <a:cxn ang="0">
                      <a:pos x="285" y="244"/>
                    </a:cxn>
                    <a:cxn ang="0">
                      <a:pos x="259" y="255"/>
                    </a:cxn>
                    <a:cxn ang="0">
                      <a:pos x="239" y="263"/>
                    </a:cxn>
                    <a:cxn ang="0">
                      <a:pos x="239" y="263"/>
                    </a:cxn>
                    <a:cxn ang="0">
                      <a:pos x="234" y="263"/>
                    </a:cxn>
                    <a:cxn ang="0">
                      <a:pos x="212" y="263"/>
                    </a:cxn>
                    <a:cxn ang="0">
                      <a:pos x="132" y="263"/>
                    </a:cxn>
                    <a:cxn ang="0">
                      <a:pos x="73" y="263"/>
                    </a:cxn>
                    <a:cxn ang="0">
                      <a:pos x="70" y="263"/>
                    </a:cxn>
                    <a:cxn ang="0">
                      <a:pos x="59" y="264"/>
                    </a:cxn>
                    <a:cxn ang="0">
                      <a:pos x="26" y="269"/>
                    </a:cxn>
                    <a:cxn ang="0">
                      <a:pos x="0" y="272"/>
                    </a:cxn>
                    <a:cxn ang="0">
                      <a:pos x="0" y="272"/>
                    </a:cxn>
                    <a:cxn ang="0">
                      <a:pos x="0" y="271"/>
                    </a:cxn>
                    <a:cxn ang="0">
                      <a:pos x="3" y="250"/>
                    </a:cxn>
                    <a:cxn ang="0">
                      <a:pos x="13" y="180"/>
                    </a:cxn>
                    <a:cxn ang="0">
                      <a:pos x="21" y="126"/>
                    </a:cxn>
                    <a:cxn ang="0">
                      <a:pos x="23" y="123"/>
                    </a:cxn>
                    <a:cxn ang="0">
                      <a:pos x="27" y="112"/>
                    </a:cxn>
                    <a:cxn ang="0">
                      <a:pos x="45" y="77"/>
                    </a:cxn>
                    <a:cxn ang="0">
                      <a:pos x="57" y="48"/>
                    </a:cxn>
                    <a:cxn ang="0">
                      <a:pos x="59" y="47"/>
                    </a:cxn>
                    <a:cxn ang="0">
                      <a:pos x="59" y="42"/>
                    </a:cxn>
                    <a:cxn ang="0">
                      <a:pos x="57" y="23"/>
                    </a:cxn>
                    <a:cxn ang="0">
                      <a:pos x="57" y="8"/>
                    </a:cxn>
                    <a:cxn ang="0">
                      <a:pos x="59" y="7"/>
                    </a:cxn>
                    <a:cxn ang="0">
                      <a:pos x="67" y="7"/>
                    </a:cxn>
                    <a:cxn ang="0">
                      <a:pos x="94" y="4"/>
                    </a:cxn>
                    <a:cxn ang="0">
                      <a:pos x="115" y="2"/>
                    </a:cxn>
                    <a:cxn ang="0">
                      <a:pos x="116" y="0"/>
                    </a:cxn>
                    <a:cxn ang="0">
                      <a:pos x="118" y="0"/>
                    </a:cxn>
                    <a:cxn ang="0">
                      <a:pos x="135" y="0"/>
                    </a:cxn>
                    <a:cxn ang="0">
                      <a:pos x="192" y="0"/>
                    </a:cxn>
                    <a:cxn ang="0">
                      <a:pos x="235" y="0"/>
                    </a:cxn>
                    <a:cxn ang="0">
                      <a:pos x="239" y="0"/>
                    </a:cxn>
                    <a:cxn ang="0">
                      <a:pos x="239" y="4"/>
                    </a:cxn>
                    <a:cxn ang="0">
                      <a:pos x="242" y="16"/>
                    </a:cxn>
                    <a:cxn ang="0">
                      <a:pos x="251" y="62"/>
                    </a:cxn>
                    <a:cxn ang="0">
                      <a:pos x="259" y="97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61" y="99"/>
                    </a:cxn>
                  </a:cxnLst>
                  <a:rect l="0" t="0" r="r" b="b"/>
                  <a:pathLst>
                    <a:path w="294" h="272">
                      <a:moveTo>
                        <a:pt x="261" y="99"/>
                      </a:moveTo>
                      <a:lnTo>
                        <a:pt x="261" y="102"/>
                      </a:lnTo>
                      <a:lnTo>
                        <a:pt x="266" y="116"/>
                      </a:lnTo>
                      <a:lnTo>
                        <a:pt x="281" y="164"/>
                      </a:lnTo>
                      <a:lnTo>
                        <a:pt x="293" y="201"/>
                      </a:lnTo>
                      <a:lnTo>
                        <a:pt x="294" y="202"/>
                      </a:lnTo>
                      <a:lnTo>
                        <a:pt x="294" y="209"/>
                      </a:lnTo>
                      <a:lnTo>
                        <a:pt x="293" y="226"/>
                      </a:lnTo>
                      <a:lnTo>
                        <a:pt x="293" y="239"/>
                      </a:lnTo>
                      <a:lnTo>
                        <a:pt x="294" y="239"/>
                      </a:lnTo>
                      <a:lnTo>
                        <a:pt x="293" y="240"/>
                      </a:lnTo>
                      <a:lnTo>
                        <a:pt x="285" y="244"/>
                      </a:lnTo>
                      <a:lnTo>
                        <a:pt x="259" y="255"/>
                      </a:lnTo>
                      <a:lnTo>
                        <a:pt x="239" y="263"/>
                      </a:lnTo>
                      <a:lnTo>
                        <a:pt x="239" y="263"/>
                      </a:lnTo>
                      <a:lnTo>
                        <a:pt x="234" y="263"/>
                      </a:lnTo>
                      <a:lnTo>
                        <a:pt x="212" y="263"/>
                      </a:lnTo>
                      <a:lnTo>
                        <a:pt x="132" y="263"/>
                      </a:lnTo>
                      <a:lnTo>
                        <a:pt x="73" y="263"/>
                      </a:lnTo>
                      <a:lnTo>
                        <a:pt x="70" y="263"/>
                      </a:lnTo>
                      <a:lnTo>
                        <a:pt x="59" y="264"/>
                      </a:lnTo>
                      <a:lnTo>
                        <a:pt x="26" y="269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3" y="250"/>
                      </a:lnTo>
                      <a:lnTo>
                        <a:pt x="13" y="180"/>
                      </a:lnTo>
                      <a:lnTo>
                        <a:pt x="21" y="126"/>
                      </a:lnTo>
                      <a:lnTo>
                        <a:pt x="23" y="123"/>
                      </a:lnTo>
                      <a:lnTo>
                        <a:pt x="27" y="112"/>
                      </a:lnTo>
                      <a:lnTo>
                        <a:pt x="45" y="77"/>
                      </a:lnTo>
                      <a:lnTo>
                        <a:pt x="57" y="48"/>
                      </a:lnTo>
                      <a:lnTo>
                        <a:pt x="59" y="47"/>
                      </a:lnTo>
                      <a:lnTo>
                        <a:pt x="59" y="42"/>
                      </a:lnTo>
                      <a:lnTo>
                        <a:pt x="57" y="23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7" y="7"/>
                      </a:lnTo>
                      <a:lnTo>
                        <a:pt x="94" y="4"/>
                      </a:lnTo>
                      <a:lnTo>
                        <a:pt x="115" y="2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35" y="0"/>
                      </a:lnTo>
                      <a:lnTo>
                        <a:pt x="192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39" y="4"/>
                      </a:lnTo>
                      <a:lnTo>
                        <a:pt x="242" y="16"/>
                      </a:lnTo>
                      <a:lnTo>
                        <a:pt x="251" y="62"/>
                      </a:lnTo>
                      <a:lnTo>
                        <a:pt x="259" y="97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1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" name="Freeform 9"/>
                <p:cNvSpPr>
                  <a:spLocks/>
                </p:cNvSpPr>
                <p:nvPr/>
              </p:nvSpPr>
              <p:spPr bwMode="auto">
                <a:xfrm>
                  <a:off x="3067" y="576"/>
                  <a:ext cx="826" cy="173"/>
                </a:xfrm>
                <a:custGeom>
                  <a:avLst/>
                  <a:gdLst/>
                  <a:ahLst/>
                  <a:cxnLst>
                    <a:cxn ang="0">
                      <a:pos x="1566" y="219"/>
                    </a:cxn>
                    <a:cxn ang="0">
                      <a:pos x="1481" y="219"/>
                    </a:cxn>
                    <a:cxn ang="0">
                      <a:pos x="1362" y="226"/>
                    </a:cxn>
                    <a:cxn ang="0">
                      <a:pos x="1285" y="231"/>
                    </a:cxn>
                    <a:cxn ang="0">
                      <a:pos x="1055" y="250"/>
                    </a:cxn>
                    <a:cxn ang="0">
                      <a:pos x="1036" y="250"/>
                    </a:cxn>
                    <a:cxn ang="0">
                      <a:pos x="958" y="250"/>
                    </a:cxn>
                    <a:cxn ang="0">
                      <a:pos x="839" y="272"/>
                    </a:cxn>
                    <a:cxn ang="0">
                      <a:pos x="766" y="283"/>
                    </a:cxn>
                    <a:cxn ang="0">
                      <a:pos x="666" y="283"/>
                    </a:cxn>
                    <a:cxn ang="0">
                      <a:pos x="609" y="291"/>
                    </a:cxn>
                    <a:cxn ang="0">
                      <a:pos x="309" y="329"/>
                    </a:cxn>
                    <a:cxn ang="0">
                      <a:pos x="229" y="323"/>
                    </a:cxn>
                    <a:cxn ang="0">
                      <a:pos x="181" y="318"/>
                    </a:cxn>
                    <a:cxn ang="0">
                      <a:pos x="123" y="307"/>
                    </a:cxn>
                    <a:cxn ang="0">
                      <a:pos x="107" y="305"/>
                    </a:cxn>
                    <a:cxn ang="0">
                      <a:pos x="24" y="296"/>
                    </a:cxn>
                    <a:cxn ang="0">
                      <a:pos x="16" y="296"/>
                    </a:cxn>
                    <a:cxn ang="0">
                      <a:pos x="13" y="291"/>
                    </a:cxn>
                    <a:cxn ang="0">
                      <a:pos x="13" y="259"/>
                    </a:cxn>
                    <a:cxn ang="0">
                      <a:pos x="23" y="259"/>
                    </a:cxn>
                    <a:cxn ang="0">
                      <a:pos x="37" y="250"/>
                    </a:cxn>
                    <a:cxn ang="0">
                      <a:pos x="42" y="227"/>
                    </a:cxn>
                    <a:cxn ang="0">
                      <a:pos x="24" y="137"/>
                    </a:cxn>
                    <a:cxn ang="0">
                      <a:pos x="0" y="115"/>
                    </a:cxn>
                    <a:cxn ang="0">
                      <a:pos x="11" y="105"/>
                    </a:cxn>
                    <a:cxn ang="0">
                      <a:pos x="11" y="83"/>
                    </a:cxn>
                    <a:cxn ang="0">
                      <a:pos x="18" y="70"/>
                    </a:cxn>
                    <a:cxn ang="0">
                      <a:pos x="312" y="59"/>
                    </a:cxn>
                    <a:cxn ang="0">
                      <a:pos x="350" y="43"/>
                    </a:cxn>
                    <a:cxn ang="0">
                      <a:pos x="378" y="34"/>
                    </a:cxn>
                    <a:cxn ang="0">
                      <a:pos x="429" y="34"/>
                    </a:cxn>
                    <a:cxn ang="0">
                      <a:pos x="483" y="29"/>
                    </a:cxn>
                    <a:cxn ang="0">
                      <a:pos x="523" y="24"/>
                    </a:cxn>
                    <a:cxn ang="0">
                      <a:pos x="555" y="24"/>
                    </a:cxn>
                    <a:cxn ang="0">
                      <a:pos x="559" y="46"/>
                    </a:cxn>
                    <a:cxn ang="0">
                      <a:pos x="566" y="61"/>
                    </a:cxn>
                    <a:cxn ang="0">
                      <a:pos x="579" y="70"/>
                    </a:cxn>
                    <a:cxn ang="0">
                      <a:pos x="609" y="70"/>
                    </a:cxn>
                    <a:cxn ang="0">
                      <a:pos x="623" y="57"/>
                    </a:cxn>
                    <a:cxn ang="0">
                      <a:pos x="642" y="46"/>
                    </a:cxn>
                    <a:cxn ang="0">
                      <a:pos x="710" y="34"/>
                    </a:cxn>
                    <a:cxn ang="0">
                      <a:pos x="1057" y="29"/>
                    </a:cxn>
                    <a:cxn ang="0">
                      <a:pos x="1273" y="24"/>
                    </a:cxn>
                    <a:cxn ang="0">
                      <a:pos x="1586" y="24"/>
                    </a:cxn>
                    <a:cxn ang="0">
                      <a:pos x="1601" y="10"/>
                    </a:cxn>
                    <a:cxn ang="0">
                      <a:pos x="1608" y="24"/>
                    </a:cxn>
                    <a:cxn ang="0">
                      <a:pos x="1608" y="150"/>
                    </a:cxn>
                    <a:cxn ang="0">
                      <a:pos x="1584" y="219"/>
                    </a:cxn>
                    <a:cxn ang="0">
                      <a:pos x="1584" y="219"/>
                    </a:cxn>
                    <a:cxn ang="0">
                      <a:pos x="1584" y="219"/>
                    </a:cxn>
                  </a:cxnLst>
                  <a:rect l="0" t="0" r="r" b="b"/>
                  <a:pathLst>
                    <a:path w="1608" h="329">
                      <a:moveTo>
                        <a:pt x="1584" y="219"/>
                      </a:moveTo>
                      <a:lnTo>
                        <a:pt x="1581" y="219"/>
                      </a:lnTo>
                      <a:lnTo>
                        <a:pt x="1566" y="219"/>
                      </a:lnTo>
                      <a:lnTo>
                        <a:pt x="1519" y="219"/>
                      </a:lnTo>
                      <a:lnTo>
                        <a:pt x="1482" y="219"/>
                      </a:lnTo>
                      <a:lnTo>
                        <a:pt x="1481" y="219"/>
                      </a:lnTo>
                      <a:lnTo>
                        <a:pt x="1476" y="221"/>
                      </a:lnTo>
                      <a:lnTo>
                        <a:pt x="1451" y="221"/>
                      </a:lnTo>
                      <a:lnTo>
                        <a:pt x="1362" y="226"/>
                      </a:lnTo>
                      <a:lnTo>
                        <a:pt x="1293" y="229"/>
                      </a:lnTo>
                      <a:lnTo>
                        <a:pt x="1290" y="229"/>
                      </a:lnTo>
                      <a:lnTo>
                        <a:pt x="1285" y="231"/>
                      </a:lnTo>
                      <a:lnTo>
                        <a:pt x="1252" y="234"/>
                      </a:lnTo>
                      <a:lnTo>
                        <a:pt x="1141" y="243"/>
                      </a:lnTo>
                      <a:lnTo>
                        <a:pt x="1055" y="250"/>
                      </a:lnTo>
                      <a:lnTo>
                        <a:pt x="1052" y="250"/>
                      </a:lnTo>
                      <a:lnTo>
                        <a:pt x="1049" y="250"/>
                      </a:lnTo>
                      <a:lnTo>
                        <a:pt x="1036" y="250"/>
                      </a:lnTo>
                      <a:lnTo>
                        <a:pt x="993" y="250"/>
                      </a:lnTo>
                      <a:lnTo>
                        <a:pt x="960" y="250"/>
                      </a:lnTo>
                      <a:lnTo>
                        <a:pt x="958" y="250"/>
                      </a:lnTo>
                      <a:lnTo>
                        <a:pt x="953" y="251"/>
                      </a:lnTo>
                      <a:lnTo>
                        <a:pt x="928" y="256"/>
                      </a:lnTo>
                      <a:lnTo>
                        <a:pt x="839" y="272"/>
                      </a:lnTo>
                      <a:lnTo>
                        <a:pt x="772" y="283"/>
                      </a:lnTo>
                      <a:lnTo>
                        <a:pt x="769" y="283"/>
                      </a:lnTo>
                      <a:lnTo>
                        <a:pt x="766" y="283"/>
                      </a:lnTo>
                      <a:lnTo>
                        <a:pt x="752" y="283"/>
                      </a:lnTo>
                      <a:lnTo>
                        <a:pt x="702" y="283"/>
                      </a:lnTo>
                      <a:lnTo>
                        <a:pt x="666" y="283"/>
                      </a:lnTo>
                      <a:lnTo>
                        <a:pt x="664" y="283"/>
                      </a:lnTo>
                      <a:lnTo>
                        <a:pt x="656" y="285"/>
                      </a:lnTo>
                      <a:lnTo>
                        <a:pt x="609" y="291"/>
                      </a:lnTo>
                      <a:lnTo>
                        <a:pt x="442" y="313"/>
                      </a:lnTo>
                      <a:lnTo>
                        <a:pt x="315" y="329"/>
                      </a:lnTo>
                      <a:lnTo>
                        <a:pt x="309" y="329"/>
                      </a:lnTo>
                      <a:lnTo>
                        <a:pt x="305" y="329"/>
                      </a:lnTo>
                      <a:lnTo>
                        <a:pt x="288" y="327"/>
                      </a:lnTo>
                      <a:lnTo>
                        <a:pt x="229" y="323"/>
                      </a:lnTo>
                      <a:lnTo>
                        <a:pt x="185" y="320"/>
                      </a:lnTo>
                      <a:lnTo>
                        <a:pt x="183" y="318"/>
                      </a:lnTo>
                      <a:lnTo>
                        <a:pt x="181" y="318"/>
                      </a:lnTo>
                      <a:lnTo>
                        <a:pt x="174" y="316"/>
                      </a:lnTo>
                      <a:lnTo>
                        <a:pt x="145" y="312"/>
                      </a:lnTo>
                      <a:lnTo>
                        <a:pt x="123" y="307"/>
                      </a:lnTo>
                      <a:lnTo>
                        <a:pt x="123" y="305"/>
                      </a:lnTo>
                      <a:lnTo>
                        <a:pt x="119" y="305"/>
                      </a:lnTo>
                      <a:lnTo>
                        <a:pt x="107" y="305"/>
                      </a:lnTo>
                      <a:lnTo>
                        <a:pt x="61" y="300"/>
                      </a:lnTo>
                      <a:lnTo>
                        <a:pt x="26" y="297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21" y="296"/>
                      </a:lnTo>
                      <a:lnTo>
                        <a:pt x="16" y="296"/>
                      </a:lnTo>
                      <a:lnTo>
                        <a:pt x="13" y="296"/>
                      </a:lnTo>
                      <a:lnTo>
                        <a:pt x="13" y="296"/>
                      </a:lnTo>
                      <a:lnTo>
                        <a:pt x="13" y="291"/>
                      </a:lnTo>
                      <a:lnTo>
                        <a:pt x="11" y="273"/>
                      </a:lnTo>
                      <a:lnTo>
                        <a:pt x="11" y="261"/>
                      </a:lnTo>
                      <a:lnTo>
                        <a:pt x="13" y="259"/>
                      </a:lnTo>
                      <a:lnTo>
                        <a:pt x="15" y="259"/>
                      </a:lnTo>
                      <a:lnTo>
                        <a:pt x="19" y="259"/>
                      </a:lnTo>
                      <a:lnTo>
                        <a:pt x="23" y="259"/>
                      </a:lnTo>
                      <a:lnTo>
                        <a:pt x="24" y="259"/>
                      </a:lnTo>
                      <a:lnTo>
                        <a:pt x="27" y="258"/>
                      </a:lnTo>
                      <a:lnTo>
                        <a:pt x="37" y="250"/>
                      </a:lnTo>
                      <a:lnTo>
                        <a:pt x="45" y="245"/>
                      </a:lnTo>
                      <a:lnTo>
                        <a:pt x="46" y="243"/>
                      </a:lnTo>
                      <a:lnTo>
                        <a:pt x="42" y="227"/>
                      </a:lnTo>
                      <a:lnTo>
                        <a:pt x="32" y="178"/>
                      </a:lnTo>
                      <a:lnTo>
                        <a:pt x="24" y="140"/>
                      </a:lnTo>
                      <a:lnTo>
                        <a:pt x="24" y="137"/>
                      </a:lnTo>
                      <a:lnTo>
                        <a:pt x="19" y="134"/>
                      </a:lnTo>
                      <a:lnTo>
                        <a:pt x="8" y="12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7" y="108"/>
                      </a:lnTo>
                      <a:lnTo>
                        <a:pt x="11" y="105"/>
                      </a:lnTo>
                      <a:lnTo>
                        <a:pt x="13" y="103"/>
                      </a:lnTo>
                      <a:lnTo>
                        <a:pt x="13" y="99"/>
                      </a:lnTo>
                      <a:lnTo>
                        <a:pt x="11" y="83"/>
                      </a:lnTo>
                      <a:lnTo>
                        <a:pt x="11" y="72"/>
                      </a:lnTo>
                      <a:lnTo>
                        <a:pt x="13" y="70"/>
                      </a:lnTo>
                      <a:lnTo>
                        <a:pt x="18" y="70"/>
                      </a:lnTo>
                      <a:lnTo>
                        <a:pt x="61" y="69"/>
                      </a:lnTo>
                      <a:lnTo>
                        <a:pt x="202" y="64"/>
                      </a:lnTo>
                      <a:lnTo>
                        <a:pt x="312" y="59"/>
                      </a:lnTo>
                      <a:lnTo>
                        <a:pt x="318" y="57"/>
                      </a:lnTo>
                      <a:lnTo>
                        <a:pt x="326" y="54"/>
                      </a:lnTo>
                      <a:lnTo>
                        <a:pt x="350" y="43"/>
                      </a:lnTo>
                      <a:lnTo>
                        <a:pt x="369" y="35"/>
                      </a:lnTo>
                      <a:lnTo>
                        <a:pt x="370" y="34"/>
                      </a:lnTo>
                      <a:lnTo>
                        <a:pt x="378" y="34"/>
                      </a:lnTo>
                      <a:lnTo>
                        <a:pt x="407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1" y="34"/>
                      </a:lnTo>
                      <a:lnTo>
                        <a:pt x="442" y="34"/>
                      </a:lnTo>
                      <a:lnTo>
                        <a:pt x="483" y="29"/>
                      </a:lnTo>
                      <a:lnTo>
                        <a:pt x="515" y="26"/>
                      </a:lnTo>
                      <a:lnTo>
                        <a:pt x="518" y="24"/>
                      </a:lnTo>
                      <a:lnTo>
                        <a:pt x="523" y="24"/>
                      </a:lnTo>
                      <a:lnTo>
                        <a:pt x="540" y="24"/>
                      </a:lnTo>
                      <a:lnTo>
                        <a:pt x="553" y="24"/>
                      </a:lnTo>
                      <a:lnTo>
                        <a:pt x="555" y="24"/>
                      </a:lnTo>
                      <a:lnTo>
                        <a:pt x="555" y="26"/>
                      </a:lnTo>
                      <a:lnTo>
                        <a:pt x="555" y="30"/>
                      </a:lnTo>
                      <a:lnTo>
                        <a:pt x="559" y="46"/>
                      </a:lnTo>
                      <a:lnTo>
                        <a:pt x="563" y="57"/>
                      </a:lnTo>
                      <a:lnTo>
                        <a:pt x="564" y="57"/>
                      </a:lnTo>
                      <a:lnTo>
                        <a:pt x="566" y="61"/>
                      </a:lnTo>
                      <a:lnTo>
                        <a:pt x="572" y="65"/>
                      </a:lnTo>
                      <a:lnTo>
                        <a:pt x="577" y="70"/>
                      </a:lnTo>
                      <a:lnTo>
                        <a:pt x="579" y="70"/>
                      </a:lnTo>
                      <a:lnTo>
                        <a:pt x="583" y="70"/>
                      </a:lnTo>
                      <a:lnTo>
                        <a:pt x="598" y="70"/>
                      </a:lnTo>
                      <a:lnTo>
                        <a:pt x="609" y="70"/>
                      </a:lnTo>
                      <a:lnTo>
                        <a:pt x="610" y="70"/>
                      </a:lnTo>
                      <a:lnTo>
                        <a:pt x="613" y="67"/>
                      </a:lnTo>
                      <a:lnTo>
                        <a:pt x="623" y="57"/>
                      </a:lnTo>
                      <a:lnTo>
                        <a:pt x="629" y="49"/>
                      </a:lnTo>
                      <a:lnTo>
                        <a:pt x="631" y="48"/>
                      </a:lnTo>
                      <a:lnTo>
                        <a:pt x="642" y="46"/>
                      </a:lnTo>
                      <a:lnTo>
                        <a:pt x="680" y="40"/>
                      </a:lnTo>
                      <a:lnTo>
                        <a:pt x="709" y="35"/>
                      </a:lnTo>
                      <a:lnTo>
                        <a:pt x="710" y="34"/>
                      </a:lnTo>
                      <a:lnTo>
                        <a:pt x="720" y="34"/>
                      </a:lnTo>
                      <a:lnTo>
                        <a:pt x="796" y="34"/>
                      </a:lnTo>
                      <a:lnTo>
                        <a:pt x="1057" y="29"/>
                      </a:lnTo>
                      <a:lnTo>
                        <a:pt x="1255" y="26"/>
                      </a:lnTo>
                      <a:lnTo>
                        <a:pt x="1266" y="24"/>
                      </a:lnTo>
                      <a:lnTo>
                        <a:pt x="1273" y="24"/>
                      </a:lnTo>
                      <a:lnTo>
                        <a:pt x="1317" y="24"/>
                      </a:lnTo>
                      <a:lnTo>
                        <a:pt x="1470" y="24"/>
                      </a:lnTo>
                      <a:lnTo>
                        <a:pt x="1586" y="24"/>
                      </a:lnTo>
                      <a:lnTo>
                        <a:pt x="1593" y="24"/>
                      </a:lnTo>
                      <a:lnTo>
                        <a:pt x="1595" y="21"/>
                      </a:lnTo>
                      <a:lnTo>
                        <a:pt x="1601" y="10"/>
                      </a:lnTo>
                      <a:lnTo>
                        <a:pt x="1606" y="2"/>
                      </a:lnTo>
                      <a:lnTo>
                        <a:pt x="1608" y="0"/>
                      </a:lnTo>
                      <a:lnTo>
                        <a:pt x="1608" y="24"/>
                      </a:lnTo>
                      <a:lnTo>
                        <a:pt x="1606" y="94"/>
                      </a:lnTo>
                      <a:lnTo>
                        <a:pt x="1606" y="148"/>
                      </a:lnTo>
                      <a:lnTo>
                        <a:pt x="1608" y="150"/>
                      </a:lnTo>
                      <a:lnTo>
                        <a:pt x="1603" y="161"/>
                      </a:lnTo>
                      <a:lnTo>
                        <a:pt x="1592" y="194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" name="Freeform 10"/>
                <p:cNvSpPr>
                  <a:spLocks/>
                </p:cNvSpPr>
                <p:nvPr/>
              </p:nvSpPr>
              <p:spPr bwMode="auto">
                <a:xfrm>
                  <a:off x="3120" y="240"/>
                  <a:ext cx="755" cy="237"/>
                </a:xfrm>
                <a:custGeom>
                  <a:avLst/>
                  <a:gdLst/>
                  <a:ahLst/>
                  <a:cxnLst>
                    <a:cxn ang="0">
                      <a:pos x="898" y="9"/>
                    </a:cxn>
                    <a:cxn ang="0">
                      <a:pos x="1004" y="9"/>
                    </a:cxn>
                    <a:cxn ang="0">
                      <a:pos x="1079" y="33"/>
                    </a:cxn>
                    <a:cxn ang="0">
                      <a:pos x="1107" y="36"/>
                    </a:cxn>
                    <a:cxn ang="0">
                      <a:pos x="1254" y="46"/>
                    </a:cxn>
                    <a:cxn ang="0">
                      <a:pos x="1349" y="68"/>
                    </a:cxn>
                    <a:cxn ang="0">
                      <a:pos x="1409" y="84"/>
                    </a:cxn>
                    <a:cxn ang="0">
                      <a:pos x="1447" y="97"/>
                    </a:cxn>
                    <a:cxn ang="0">
                      <a:pos x="1468" y="122"/>
                    </a:cxn>
                    <a:cxn ang="0">
                      <a:pos x="1466" y="245"/>
                    </a:cxn>
                    <a:cxn ang="0">
                      <a:pos x="1465" y="321"/>
                    </a:cxn>
                    <a:cxn ang="0">
                      <a:pos x="1354" y="415"/>
                    </a:cxn>
                    <a:cxn ang="0">
                      <a:pos x="1335" y="421"/>
                    </a:cxn>
                    <a:cxn ang="0">
                      <a:pos x="1242" y="440"/>
                    </a:cxn>
                    <a:cxn ang="0">
                      <a:pos x="1219" y="440"/>
                    </a:cxn>
                    <a:cxn ang="0">
                      <a:pos x="1203" y="437"/>
                    </a:cxn>
                    <a:cxn ang="0">
                      <a:pos x="1096" y="219"/>
                    </a:cxn>
                    <a:cxn ang="0">
                      <a:pos x="1052" y="192"/>
                    </a:cxn>
                    <a:cxn ang="0">
                      <a:pos x="1025" y="179"/>
                    </a:cxn>
                    <a:cxn ang="0">
                      <a:pos x="890" y="224"/>
                    </a:cxn>
                    <a:cxn ang="0">
                      <a:pos x="864" y="230"/>
                    </a:cxn>
                    <a:cxn ang="0">
                      <a:pos x="744" y="260"/>
                    </a:cxn>
                    <a:cxn ang="0">
                      <a:pos x="713" y="254"/>
                    </a:cxn>
                    <a:cxn ang="0">
                      <a:pos x="690" y="243"/>
                    </a:cxn>
                    <a:cxn ang="0">
                      <a:pos x="685" y="240"/>
                    </a:cxn>
                    <a:cxn ang="0">
                      <a:pos x="677" y="248"/>
                    </a:cxn>
                    <a:cxn ang="0">
                      <a:pos x="625" y="248"/>
                    </a:cxn>
                    <a:cxn ang="0">
                      <a:pos x="590" y="248"/>
                    </a:cxn>
                    <a:cxn ang="0">
                      <a:pos x="372" y="240"/>
                    </a:cxn>
                    <a:cxn ang="0">
                      <a:pos x="362" y="230"/>
                    </a:cxn>
                    <a:cxn ang="0">
                      <a:pos x="358" y="224"/>
                    </a:cxn>
                    <a:cxn ang="0">
                      <a:pos x="335" y="224"/>
                    </a:cxn>
                    <a:cxn ang="0">
                      <a:pos x="316" y="249"/>
                    </a:cxn>
                    <a:cxn ang="0">
                      <a:pos x="215" y="383"/>
                    </a:cxn>
                    <a:cxn ang="0">
                      <a:pos x="191" y="426"/>
                    </a:cxn>
                    <a:cxn ang="0">
                      <a:pos x="175" y="449"/>
                    </a:cxn>
                    <a:cxn ang="0">
                      <a:pos x="54" y="449"/>
                    </a:cxn>
                    <a:cxn ang="0">
                      <a:pos x="43" y="410"/>
                    </a:cxn>
                    <a:cxn ang="0">
                      <a:pos x="0" y="192"/>
                    </a:cxn>
                    <a:cxn ang="0">
                      <a:pos x="5" y="124"/>
                    </a:cxn>
                    <a:cxn ang="0">
                      <a:pos x="21" y="108"/>
                    </a:cxn>
                    <a:cxn ang="0">
                      <a:pos x="30" y="102"/>
                    </a:cxn>
                    <a:cxn ang="0">
                      <a:pos x="30" y="116"/>
                    </a:cxn>
                    <a:cxn ang="0">
                      <a:pos x="75" y="132"/>
                    </a:cxn>
                    <a:cxn ang="0">
                      <a:pos x="97" y="127"/>
                    </a:cxn>
                    <a:cxn ang="0">
                      <a:pos x="113" y="122"/>
                    </a:cxn>
                    <a:cxn ang="0">
                      <a:pos x="132" y="122"/>
                    </a:cxn>
                    <a:cxn ang="0">
                      <a:pos x="191" y="70"/>
                    </a:cxn>
                    <a:cxn ang="0">
                      <a:pos x="191" y="48"/>
                    </a:cxn>
                    <a:cxn ang="0">
                      <a:pos x="197" y="33"/>
                    </a:cxn>
                    <a:cxn ang="0">
                      <a:pos x="456" y="1"/>
                    </a:cxn>
                    <a:cxn ang="0">
                      <a:pos x="509" y="1"/>
                    </a:cxn>
                    <a:cxn ang="0">
                      <a:pos x="766" y="9"/>
                    </a:cxn>
                    <a:cxn ang="0">
                      <a:pos x="836" y="9"/>
                    </a:cxn>
                    <a:cxn ang="0">
                      <a:pos x="877" y="9"/>
                    </a:cxn>
                    <a:cxn ang="0">
                      <a:pos x="879" y="9"/>
                    </a:cxn>
                  </a:cxnLst>
                  <a:rect l="0" t="0" r="r" b="b"/>
                  <a:pathLst>
                    <a:path w="1468" h="449">
                      <a:moveTo>
                        <a:pt x="879" y="9"/>
                      </a:moveTo>
                      <a:lnTo>
                        <a:pt x="880" y="9"/>
                      </a:lnTo>
                      <a:lnTo>
                        <a:pt x="898" y="9"/>
                      </a:lnTo>
                      <a:lnTo>
                        <a:pt x="957" y="9"/>
                      </a:lnTo>
                      <a:lnTo>
                        <a:pt x="1001" y="9"/>
                      </a:lnTo>
                      <a:lnTo>
                        <a:pt x="1004" y="9"/>
                      </a:lnTo>
                      <a:lnTo>
                        <a:pt x="1015" y="14"/>
                      </a:lnTo>
                      <a:lnTo>
                        <a:pt x="1050" y="25"/>
                      </a:lnTo>
                      <a:lnTo>
                        <a:pt x="1079" y="33"/>
                      </a:lnTo>
                      <a:lnTo>
                        <a:pt x="1080" y="33"/>
                      </a:lnTo>
                      <a:lnTo>
                        <a:pt x="1084" y="35"/>
                      </a:lnTo>
                      <a:lnTo>
                        <a:pt x="1107" y="36"/>
                      </a:lnTo>
                      <a:lnTo>
                        <a:pt x="1187" y="41"/>
                      </a:lnTo>
                      <a:lnTo>
                        <a:pt x="1249" y="46"/>
                      </a:lnTo>
                      <a:lnTo>
                        <a:pt x="1254" y="46"/>
                      </a:lnTo>
                      <a:lnTo>
                        <a:pt x="1268" y="51"/>
                      </a:lnTo>
                      <a:lnTo>
                        <a:pt x="1314" y="60"/>
                      </a:lnTo>
                      <a:lnTo>
                        <a:pt x="1349" y="68"/>
                      </a:lnTo>
                      <a:lnTo>
                        <a:pt x="1352" y="68"/>
                      </a:lnTo>
                      <a:lnTo>
                        <a:pt x="1366" y="73"/>
                      </a:lnTo>
                      <a:lnTo>
                        <a:pt x="1409" y="84"/>
                      </a:lnTo>
                      <a:lnTo>
                        <a:pt x="1441" y="92"/>
                      </a:lnTo>
                      <a:lnTo>
                        <a:pt x="1444" y="92"/>
                      </a:lnTo>
                      <a:lnTo>
                        <a:pt x="1447" y="97"/>
                      </a:lnTo>
                      <a:lnTo>
                        <a:pt x="1458" y="111"/>
                      </a:lnTo>
                      <a:lnTo>
                        <a:pt x="1466" y="122"/>
                      </a:lnTo>
                      <a:lnTo>
                        <a:pt x="1468" y="122"/>
                      </a:lnTo>
                      <a:lnTo>
                        <a:pt x="1466" y="127"/>
                      </a:lnTo>
                      <a:lnTo>
                        <a:pt x="1468" y="154"/>
                      </a:lnTo>
                      <a:lnTo>
                        <a:pt x="1466" y="245"/>
                      </a:lnTo>
                      <a:lnTo>
                        <a:pt x="1466" y="314"/>
                      </a:lnTo>
                      <a:lnTo>
                        <a:pt x="1468" y="318"/>
                      </a:lnTo>
                      <a:lnTo>
                        <a:pt x="1465" y="321"/>
                      </a:lnTo>
                      <a:lnTo>
                        <a:pt x="1449" y="334"/>
                      </a:lnTo>
                      <a:lnTo>
                        <a:pt x="1395" y="380"/>
                      </a:lnTo>
                      <a:lnTo>
                        <a:pt x="1354" y="415"/>
                      </a:lnTo>
                      <a:lnTo>
                        <a:pt x="1352" y="416"/>
                      </a:lnTo>
                      <a:lnTo>
                        <a:pt x="1349" y="418"/>
                      </a:lnTo>
                      <a:lnTo>
                        <a:pt x="1335" y="421"/>
                      </a:lnTo>
                      <a:lnTo>
                        <a:pt x="1282" y="432"/>
                      </a:lnTo>
                      <a:lnTo>
                        <a:pt x="1244" y="440"/>
                      </a:lnTo>
                      <a:lnTo>
                        <a:pt x="1242" y="440"/>
                      </a:lnTo>
                      <a:lnTo>
                        <a:pt x="1241" y="440"/>
                      </a:lnTo>
                      <a:lnTo>
                        <a:pt x="1236" y="440"/>
                      </a:lnTo>
                      <a:lnTo>
                        <a:pt x="1219" y="440"/>
                      </a:lnTo>
                      <a:lnTo>
                        <a:pt x="1206" y="440"/>
                      </a:lnTo>
                      <a:lnTo>
                        <a:pt x="1206" y="440"/>
                      </a:lnTo>
                      <a:lnTo>
                        <a:pt x="1203" y="437"/>
                      </a:lnTo>
                      <a:lnTo>
                        <a:pt x="1188" y="405"/>
                      </a:lnTo>
                      <a:lnTo>
                        <a:pt x="1136" y="300"/>
                      </a:lnTo>
                      <a:lnTo>
                        <a:pt x="1096" y="219"/>
                      </a:lnTo>
                      <a:lnTo>
                        <a:pt x="1095" y="214"/>
                      </a:lnTo>
                      <a:lnTo>
                        <a:pt x="1084" y="210"/>
                      </a:lnTo>
                      <a:lnTo>
                        <a:pt x="1052" y="192"/>
                      </a:lnTo>
                      <a:lnTo>
                        <a:pt x="1028" y="179"/>
                      </a:lnTo>
                      <a:lnTo>
                        <a:pt x="1028" y="178"/>
                      </a:lnTo>
                      <a:lnTo>
                        <a:pt x="1025" y="179"/>
                      </a:lnTo>
                      <a:lnTo>
                        <a:pt x="1006" y="186"/>
                      </a:lnTo>
                      <a:lnTo>
                        <a:pt x="941" y="208"/>
                      </a:lnTo>
                      <a:lnTo>
                        <a:pt x="890" y="224"/>
                      </a:lnTo>
                      <a:lnTo>
                        <a:pt x="888" y="224"/>
                      </a:lnTo>
                      <a:lnTo>
                        <a:pt x="885" y="225"/>
                      </a:lnTo>
                      <a:lnTo>
                        <a:pt x="864" y="230"/>
                      </a:lnTo>
                      <a:lnTo>
                        <a:pt x="798" y="248"/>
                      </a:lnTo>
                      <a:lnTo>
                        <a:pt x="745" y="260"/>
                      </a:lnTo>
                      <a:lnTo>
                        <a:pt x="744" y="260"/>
                      </a:lnTo>
                      <a:lnTo>
                        <a:pt x="742" y="260"/>
                      </a:lnTo>
                      <a:lnTo>
                        <a:pt x="736" y="259"/>
                      </a:lnTo>
                      <a:lnTo>
                        <a:pt x="713" y="254"/>
                      </a:lnTo>
                      <a:lnTo>
                        <a:pt x="698" y="249"/>
                      </a:lnTo>
                      <a:lnTo>
                        <a:pt x="698" y="248"/>
                      </a:lnTo>
                      <a:lnTo>
                        <a:pt x="690" y="243"/>
                      </a:lnTo>
                      <a:lnTo>
                        <a:pt x="686" y="240"/>
                      </a:lnTo>
                      <a:lnTo>
                        <a:pt x="686" y="238"/>
                      </a:lnTo>
                      <a:lnTo>
                        <a:pt x="685" y="240"/>
                      </a:lnTo>
                      <a:lnTo>
                        <a:pt x="680" y="245"/>
                      </a:lnTo>
                      <a:lnTo>
                        <a:pt x="677" y="248"/>
                      </a:lnTo>
                      <a:lnTo>
                        <a:pt x="677" y="248"/>
                      </a:lnTo>
                      <a:lnTo>
                        <a:pt x="674" y="248"/>
                      </a:lnTo>
                      <a:lnTo>
                        <a:pt x="663" y="248"/>
                      </a:lnTo>
                      <a:lnTo>
                        <a:pt x="625" y="248"/>
                      </a:lnTo>
                      <a:lnTo>
                        <a:pt x="596" y="248"/>
                      </a:lnTo>
                      <a:lnTo>
                        <a:pt x="594" y="248"/>
                      </a:lnTo>
                      <a:lnTo>
                        <a:pt x="590" y="248"/>
                      </a:lnTo>
                      <a:lnTo>
                        <a:pt x="558" y="248"/>
                      </a:lnTo>
                      <a:lnTo>
                        <a:pt x="453" y="243"/>
                      </a:lnTo>
                      <a:lnTo>
                        <a:pt x="372" y="240"/>
                      </a:lnTo>
                      <a:lnTo>
                        <a:pt x="369" y="238"/>
                      </a:lnTo>
                      <a:lnTo>
                        <a:pt x="367" y="237"/>
                      </a:lnTo>
                      <a:lnTo>
                        <a:pt x="362" y="230"/>
                      </a:lnTo>
                      <a:lnTo>
                        <a:pt x="359" y="225"/>
                      </a:lnTo>
                      <a:lnTo>
                        <a:pt x="359" y="224"/>
                      </a:lnTo>
                      <a:lnTo>
                        <a:pt x="358" y="224"/>
                      </a:lnTo>
                      <a:lnTo>
                        <a:pt x="355" y="224"/>
                      </a:lnTo>
                      <a:lnTo>
                        <a:pt x="343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2" y="227"/>
                      </a:lnTo>
                      <a:lnTo>
                        <a:pt x="316" y="249"/>
                      </a:lnTo>
                      <a:lnTo>
                        <a:pt x="259" y="324"/>
                      </a:lnTo>
                      <a:lnTo>
                        <a:pt x="216" y="381"/>
                      </a:lnTo>
                      <a:lnTo>
                        <a:pt x="215" y="383"/>
                      </a:lnTo>
                      <a:lnTo>
                        <a:pt x="213" y="384"/>
                      </a:lnTo>
                      <a:lnTo>
                        <a:pt x="208" y="394"/>
                      </a:lnTo>
                      <a:lnTo>
                        <a:pt x="191" y="426"/>
                      </a:lnTo>
                      <a:lnTo>
                        <a:pt x="178" y="449"/>
                      </a:lnTo>
                      <a:lnTo>
                        <a:pt x="178" y="449"/>
                      </a:lnTo>
                      <a:lnTo>
                        <a:pt x="175" y="449"/>
                      </a:lnTo>
                      <a:lnTo>
                        <a:pt x="158" y="449"/>
                      </a:lnTo>
                      <a:lnTo>
                        <a:pt x="99" y="449"/>
                      </a:lnTo>
                      <a:lnTo>
                        <a:pt x="54" y="449"/>
                      </a:lnTo>
                      <a:lnTo>
                        <a:pt x="53" y="449"/>
                      </a:lnTo>
                      <a:lnTo>
                        <a:pt x="51" y="445"/>
                      </a:lnTo>
                      <a:lnTo>
                        <a:pt x="43" y="410"/>
                      </a:lnTo>
                      <a:lnTo>
                        <a:pt x="19" y="289"/>
                      </a:lnTo>
                      <a:lnTo>
                        <a:pt x="0" y="198"/>
                      </a:lnTo>
                      <a:lnTo>
                        <a:pt x="0" y="192"/>
                      </a:lnTo>
                      <a:lnTo>
                        <a:pt x="0" y="183"/>
                      </a:lnTo>
                      <a:lnTo>
                        <a:pt x="3" y="149"/>
                      </a:lnTo>
                      <a:lnTo>
                        <a:pt x="5" y="124"/>
                      </a:lnTo>
                      <a:lnTo>
                        <a:pt x="7" y="122"/>
                      </a:lnTo>
                      <a:lnTo>
                        <a:pt x="10" y="119"/>
                      </a:lnTo>
                      <a:lnTo>
                        <a:pt x="21" y="108"/>
                      </a:lnTo>
                      <a:lnTo>
                        <a:pt x="29" y="100"/>
                      </a:lnTo>
                      <a:lnTo>
                        <a:pt x="30" y="98"/>
                      </a:lnTo>
                      <a:lnTo>
                        <a:pt x="30" y="102"/>
                      </a:lnTo>
                      <a:lnTo>
                        <a:pt x="29" y="110"/>
                      </a:lnTo>
                      <a:lnTo>
                        <a:pt x="29" y="116"/>
                      </a:lnTo>
                      <a:lnTo>
                        <a:pt x="30" y="116"/>
                      </a:lnTo>
                      <a:lnTo>
                        <a:pt x="37" y="119"/>
                      </a:lnTo>
                      <a:lnTo>
                        <a:pt x="59" y="127"/>
                      </a:lnTo>
                      <a:lnTo>
                        <a:pt x="75" y="132"/>
                      </a:lnTo>
                      <a:lnTo>
                        <a:pt x="77" y="132"/>
                      </a:lnTo>
                      <a:lnTo>
                        <a:pt x="81" y="132"/>
                      </a:lnTo>
                      <a:lnTo>
                        <a:pt x="97" y="127"/>
                      </a:lnTo>
                      <a:lnTo>
                        <a:pt x="108" y="124"/>
                      </a:lnTo>
                      <a:lnTo>
                        <a:pt x="110" y="122"/>
                      </a:lnTo>
                      <a:lnTo>
                        <a:pt x="113" y="122"/>
                      </a:lnTo>
                      <a:lnTo>
                        <a:pt x="123" y="122"/>
                      </a:lnTo>
                      <a:lnTo>
                        <a:pt x="131" y="122"/>
                      </a:lnTo>
                      <a:lnTo>
                        <a:pt x="132" y="122"/>
                      </a:lnTo>
                      <a:lnTo>
                        <a:pt x="140" y="114"/>
                      </a:lnTo>
                      <a:lnTo>
                        <a:pt x="169" y="89"/>
                      </a:lnTo>
                      <a:lnTo>
                        <a:pt x="191" y="70"/>
                      </a:lnTo>
                      <a:lnTo>
                        <a:pt x="193" y="68"/>
                      </a:lnTo>
                      <a:lnTo>
                        <a:pt x="193" y="63"/>
                      </a:lnTo>
                      <a:lnTo>
                        <a:pt x="191" y="48"/>
                      </a:lnTo>
                      <a:lnTo>
                        <a:pt x="191" y="35"/>
                      </a:lnTo>
                      <a:lnTo>
                        <a:pt x="193" y="33"/>
                      </a:lnTo>
                      <a:lnTo>
                        <a:pt x="197" y="33"/>
                      </a:lnTo>
                      <a:lnTo>
                        <a:pt x="234" y="28"/>
                      </a:lnTo>
                      <a:lnTo>
                        <a:pt x="361" y="13"/>
                      </a:lnTo>
                      <a:lnTo>
                        <a:pt x="456" y="1"/>
                      </a:lnTo>
                      <a:lnTo>
                        <a:pt x="463" y="0"/>
                      </a:lnTo>
                      <a:lnTo>
                        <a:pt x="467" y="1"/>
                      </a:lnTo>
                      <a:lnTo>
                        <a:pt x="509" y="1"/>
                      </a:lnTo>
                      <a:lnTo>
                        <a:pt x="652" y="6"/>
                      </a:lnTo>
                      <a:lnTo>
                        <a:pt x="760" y="9"/>
                      </a:lnTo>
                      <a:lnTo>
                        <a:pt x="766" y="9"/>
                      </a:lnTo>
                      <a:lnTo>
                        <a:pt x="767" y="9"/>
                      </a:lnTo>
                      <a:lnTo>
                        <a:pt x="783" y="9"/>
                      </a:lnTo>
                      <a:lnTo>
                        <a:pt x="836" y="9"/>
                      </a:lnTo>
                      <a:lnTo>
                        <a:pt x="875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9" y="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5371" name="Picture 11" descr="C:\Clipart\painting stand alone.gif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243" t="7408" r="25000" b="13889"/>
              <a:stretch>
                <a:fillRect/>
              </a:stretch>
            </p:blipFill>
            <p:spPr bwMode="auto">
              <a:xfrm>
                <a:off x="2304" y="240"/>
                <a:ext cx="3216" cy="4080"/>
              </a:xfrm>
              <a:prstGeom prst="rect">
                <a:avLst/>
              </a:prstGeom>
              <a:noFill/>
            </p:spPr>
          </p:pic>
        </p:grpSp>
        <p:pic>
          <p:nvPicPr>
            <p:cNvPr id="15372" name="Picture 12" descr="S:\Graphics\Photos\Scenery\4790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2" y="672"/>
              <a:ext cx="3264" cy="2175"/>
            </a:xfrm>
            <a:prstGeom prst="rect">
              <a:avLst/>
            </a:prstGeom>
            <a:noFill/>
          </p:spPr>
        </p:pic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2448" y="2784"/>
              <a:ext cx="3072" cy="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4800600" y="2209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solidFill>
                <a:srgbClr val="4D009A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smtClean="0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38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6600CC"/>
                </a:solidFill>
                <a:latin typeface="Impact" pitchFamily="34" charset="0"/>
              </a:rPr>
              <a:t>del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6600CC"/>
                </a:solidFill>
                <a:latin typeface="Impact" pitchFamily="34" charset="0"/>
              </a:rPr>
              <a:t>Artista</a:t>
            </a:r>
            <a:endParaRPr lang="en-US" sz="38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800600" y="472757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600" dirty="0">
              <a:solidFill>
                <a:srgbClr val="00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solidFill>
                  <a:srgbClr val="0000CC"/>
                </a:solidFill>
                <a:latin typeface="Impact" pitchFamily="34" charset="0"/>
              </a:rPr>
              <a:t>Trabajo</a:t>
            </a:r>
            <a:endParaRPr lang="en-US" sz="36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0000CC"/>
                </a:solidFill>
                <a:latin typeface="Impact" pitchFamily="34" charset="0"/>
              </a:rPr>
              <a:t>del</a:t>
            </a:r>
            <a:endParaRPr lang="en-US" sz="4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solidFill>
                  <a:srgbClr val="0000CC"/>
                </a:solidFill>
                <a:latin typeface="Impact" pitchFamily="34" charset="0"/>
              </a:rPr>
              <a:t>Artista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15379" name="Picture 19" descr="E:\ELEONORE\CLIPART\UP-Princ. of Creation\lady-painter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363913" cy="3657600"/>
          </a:xfrm>
          <a:prstGeom prst="rect">
            <a:avLst/>
          </a:prstGeom>
          <a:noFill/>
        </p:spPr>
      </p:pic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228600" y="838200"/>
            <a:ext cx="3352800" cy="2057400"/>
            <a:chOff x="48" y="528"/>
            <a:chExt cx="2112" cy="1296"/>
          </a:xfrm>
        </p:grpSpPr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>
              <a:off x="48" y="528"/>
              <a:ext cx="2112" cy="1296"/>
            </a:xfrm>
            <a:prstGeom prst="cloudCallout">
              <a:avLst>
                <a:gd name="adj1" fmla="val -18181"/>
                <a:gd name="adj2" fmla="val 74458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5382" name="Picture 22" descr="47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769"/>
              <a:ext cx="1152" cy="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15383" name="WordArt 23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19050">
                  <a:solidFill>
                    <a:srgbClr val="300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la Primera Causa</a:t>
            </a:r>
            <a:endParaRPr lang="en-US" sz="3600" b="1" kern="10" dirty="0">
              <a:ln w="19050">
                <a:solidFill>
                  <a:srgbClr val="300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638800" y="419417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40703" y="2771844"/>
            <a:ext cx="1920719" cy="707886"/>
          </a:xfrm>
          <a:prstGeom prst="rect">
            <a:avLst/>
          </a:prstGeom>
          <a:noFill/>
          <a:effectLst>
            <a:outerShdw blurRad="152400" dist="63500" dir="2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eaLnBrk="0" hangingPunct="0"/>
            <a:r>
              <a:rPr lang="en-US" sz="400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Causa</a:t>
            </a:r>
            <a:endParaRPr lang="en-US" sz="400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703" y="5289619"/>
            <a:ext cx="1998497" cy="707886"/>
          </a:xfrm>
          <a:prstGeom prst="rect">
            <a:avLst/>
          </a:prstGeom>
          <a:noFill/>
          <a:effectLst>
            <a:outerShdw blurRad="152400" dist="63500" dir="81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Efecto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 autoUpdateAnimBg="0"/>
      <p:bldP spid="15374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8188325" y="7123113"/>
            <a:ext cx="9525" cy="46037"/>
          </a:xfrm>
          <a:custGeom>
            <a:avLst/>
            <a:gdLst/>
            <a:ahLst/>
            <a:cxnLst>
              <a:cxn ang="0">
                <a:pos x="11" y="59"/>
              </a:cxn>
              <a:cxn ang="0">
                <a:pos x="8" y="51"/>
              </a:cxn>
              <a:cxn ang="0">
                <a:pos x="3" y="22"/>
              </a:cxn>
              <a:cxn ang="0">
                <a:pos x="0" y="1"/>
              </a:cxn>
              <a:cxn ang="0">
                <a:pos x="0" y="0"/>
              </a:cxn>
              <a:cxn ang="0">
                <a:pos x="0" y="1"/>
              </a:cxn>
              <a:cxn ang="0">
                <a:pos x="2" y="6"/>
              </a:cxn>
              <a:cxn ang="0">
                <a:pos x="6" y="24"/>
              </a:cxn>
              <a:cxn ang="0">
                <a:pos x="10" y="36"/>
              </a:cxn>
              <a:cxn ang="0">
                <a:pos x="11" y="36"/>
              </a:cxn>
              <a:cxn ang="0">
                <a:pos x="11" y="41"/>
              </a:cxn>
              <a:cxn ang="0">
                <a:pos x="10" y="51"/>
              </a:cxn>
              <a:cxn ang="0">
                <a:pos x="10" y="59"/>
              </a:cxn>
              <a:cxn ang="0">
                <a:pos x="11" y="59"/>
              </a:cxn>
              <a:cxn ang="0">
                <a:pos x="10" y="59"/>
              </a:cxn>
              <a:cxn ang="0">
                <a:pos x="11" y="59"/>
              </a:cxn>
              <a:cxn ang="0">
                <a:pos x="10" y="59"/>
              </a:cxn>
              <a:cxn ang="0">
                <a:pos x="11" y="59"/>
              </a:cxn>
              <a:cxn ang="0">
                <a:pos x="11" y="59"/>
              </a:cxn>
            </a:cxnLst>
            <a:rect l="0" t="0" r="r" b="b"/>
            <a:pathLst>
              <a:path w="11" h="59">
                <a:moveTo>
                  <a:pt x="11" y="59"/>
                </a:moveTo>
                <a:lnTo>
                  <a:pt x="8" y="51"/>
                </a:lnTo>
                <a:lnTo>
                  <a:pt x="3" y="2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2" y="6"/>
                </a:lnTo>
                <a:lnTo>
                  <a:pt x="6" y="24"/>
                </a:lnTo>
                <a:lnTo>
                  <a:pt x="10" y="36"/>
                </a:lnTo>
                <a:lnTo>
                  <a:pt x="11" y="36"/>
                </a:lnTo>
                <a:lnTo>
                  <a:pt x="11" y="41"/>
                </a:lnTo>
                <a:lnTo>
                  <a:pt x="10" y="51"/>
                </a:lnTo>
                <a:lnTo>
                  <a:pt x="10" y="59"/>
                </a:lnTo>
                <a:lnTo>
                  <a:pt x="11" y="59"/>
                </a:lnTo>
                <a:lnTo>
                  <a:pt x="10" y="59"/>
                </a:lnTo>
                <a:lnTo>
                  <a:pt x="11" y="59"/>
                </a:lnTo>
                <a:lnTo>
                  <a:pt x="10" y="59"/>
                </a:lnTo>
                <a:lnTo>
                  <a:pt x="11" y="59"/>
                </a:lnTo>
                <a:lnTo>
                  <a:pt x="11" y="59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657600" y="381000"/>
            <a:ext cx="5257800" cy="6477000"/>
            <a:chOff x="2304" y="240"/>
            <a:chExt cx="3312" cy="4080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2304" y="240"/>
              <a:ext cx="3216" cy="4080"/>
              <a:chOff x="2304" y="240"/>
              <a:chExt cx="3216" cy="4080"/>
            </a:xfrm>
          </p:grpSpPr>
          <p:grpSp>
            <p:nvGrpSpPr>
              <p:cNvPr id="16389" name="Group 5"/>
              <p:cNvGrpSpPr>
                <a:grpSpLocks/>
              </p:cNvGrpSpPr>
              <p:nvPr/>
            </p:nvGrpSpPr>
            <p:grpSpPr bwMode="auto">
              <a:xfrm>
                <a:off x="3686" y="259"/>
                <a:ext cx="826" cy="509"/>
                <a:chOff x="3067" y="240"/>
                <a:chExt cx="826" cy="509"/>
              </a:xfrm>
            </p:grpSpPr>
            <p:sp>
              <p:nvSpPr>
                <p:cNvPr id="16390" name="Freeform 6"/>
                <p:cNvSpPr>
                  <a:spLocks/>
                </p:cNvSpPr>
                <p:nvPr/>
              </p:nvSpPr>
              <p:spPr bwMode="auto">
                <a:xfrm>
                  <a:off x="3555" y="336"/>
                  <a:ext cx="227" cy="270"/>
                </a:xfrm>
                <a:custGeom>
                  <a:avLst/>
                  <a:gdLst/>
                  <a:ahLst/>
                  <a:cxnLst>
                    <a:cxn ang="0">
                      <a:pos x="266" y="111"/>
                    </a:cxn>
                    <a:cxn ang="0">
                      <a:pos x="292" y="168"/>
                    </a:cxn>
                    <a:cxn ang="0">
                      <a:pos x="293" y="179"/>
                    </a:cxn>
                    <a:cxn ang="0">
                      <a:pos x="292" y="238"/>
                    </a:cxn>
                    <a:cxn ang="0">
                      <a:pos x="297" y="244"/>
                    </a:cxn>
                    <a:cxn ang="0">
                      <a:pos x="316" y="271"/>
                    </a:cxn>
                    <a:cxn ang="0">
                      <a:pos x="320" y="271"/>
                    </a:cxn>
                    <a:cxn ang="0">
                      <a:pos x="340" y="271"/>
                    </a:cxn>
                    <a:cxn ang="0">
                      <a:pos x="343" y="276"/>
                    </a:cxn>
                    <a:cxn ang="0">
                      <a:pos x="403" y="399"/>
                    </a:cxn>
                    <a:cxn ang="0">
                      <a:pos x="443" y="473"/>
                    </a:cxn>
                    <a:cxn ang="0">
                      <a:pos x="406" y="480"/>
                    </a:cxn>
                    <a:cxn ang="0">
                      <a:pos x="220" y="510"/>
                    </a:cxn>
                    <a:cxn ang="0">
                      <a:pos x="214" y="510"/>
                    </a:cxn>
                    <a:cxn ang="0">
                      <a:pos x="158" y="503"/>
                    </a:cxn>
                    <a:cxn ang="0">
                      <a:pos x="125" y="497"/>
                    </a:cxn>
                    <a:cxn ang="0">
                      <a:pos x="103" y="433"/>
                    </a:cxn>
                    <a:cxn ang="0">
                      <a:pos x="92" y="394"/>
                    </a:cxn>
                    <a:cxn ang="0">
                      <a:pos x="84" y="322"/>
                    </a:cxn>
                    <a:cxn ang="0">
                      <a:pos x="79" y="278"/>
                    </a:cxn>
                    <a:cxn ang="0">
                      <a:pos x="69" y="249"/>
                    </a:cxn>
                    <a:cxn ang="0">
                      <a:pos x="23" y="94"/>
                    </a:cxn>
                    <a:cxn ang="0">
                      <a:pos x="19" y="82"/>
                    </a:cxn>
                    <a:cxn ang="0">
                      <a:pos x="0" y="47"/>
                    </a:cxn>
                    <a:cxn ang="0">
                      <a:pos x="4" y="44"/>
                    </a:cxn>
                    <a:cxn ang="0">
                      <a:pos x="31" y="32"/>
                    </a:cxn>
                    <a:cxn ang="0">
                      <a:pos x="35" y="30"/>
                    </a:cxn>
                    <a:cxn ang="0">
                      <a:pos x="104" y="13"/>
                    </a:cxn>
                    <a:cxn ang="0">
                      <a:pos x="149" y="0"/>
                    </a:cxn>
                    <a:cxn ang="0">
                      <a:pos x="178" y="0"/>
                    </a:cxn>
                    <a:cxn ang="0">
                      <a:pos x="195" y="0"/>
                    </a:cxn>
                    <a:cxn ang="0">
                      <a:pos x="236" y="63"/>
                    </a:cxn>
                    <a:cxn ang="0">
                      <a:pos x="262" y="100"/>
                    </a:cxn>
                    <a:cxn ang="0">
                      <a:pos x="262" y="100"/>
                    </a:cxn>
                    <a:cxn ang="0">
                      <a:pos x="262" y="100"/>
                    </a:cxn>
                  </a:cxnLst>
                  <a:rect l="0" t="0" r="r" b="b"/>
                  <a:pathLst>
                    <a:path w="443" h="510">
                      <a:moveTo>
                        <a:pt x="262" y="100"/>
                      </a:moveTo>
                      <a:lnTo>
                        <a:pt x="266" y="111"/>
                      </a:lnTo>
                      <a:lnTo>
                        <a:pt x="281" y="143"/>
                      </a:lnTo>
                      <a:lnTo>
                        <a:pt x="292" y="168"/>
                      </a:lnTo>
                      <a:lnTo>
                        <a:pt x="293" y="168"/>
                      </a:lnTo>
                      <a:lnTo>
                        <a:pt x="293" y="179"/>
                      </a:lnTo>
                      <a:lnTo>
                        <a:pt x="292" y="213"/>
                      </a:lnTo>
                      <a:lnTo>
                        <a:pt x="292" y="238"/>
                      </a:lnTo>
                      <a:lnTo>
                        <a:pt x="293" y="238"/>
                      </a:lnTo>
                      <a:lnTo>
                        <a:pt x="297" y="244"/>
                      </a:lnTo>
                      <a:lnTo>
                        <a:pt x="308" y="260"/>
                      </a:lnTo>
                      <a:lnTo>
                        <a:pt x="316" y="271"/>
                      </a:lnTo>
                      <a:lnTo>
                        <a:pt x="317" y="271"/>
                      </a:lnTo>
                      <a:lnTo>
                        <a:pt x="320" y="271"/>
                      </a:lnTo>
                      <a:lnTo>
                        <a:pt x="332" y="271"/>
                      </a:lnTo>
                      <a:lnTo>
                        <a:pt x="340" y="271"/>
                      </a:lnTo>
                      <a:lnTo>
                        <a:pt x="341" y="271"/>
                      </a:lnTo>
                      <a:lnTo>
                        <a:pt x="343" y="276"/>
                      </a:lnTo>
                      <a:lnTo>
                        <a:pt x="357" y="303"/>
                      </a:lnTo>
                      <a:lnTo>
                        <a:pt x="403" y="399"/>
                      </a:lnTo>
                      <a:lnTo>
                        <a:pt x="440" y="470"/>
                      </a:lnTo>
                      <a:lnTo>
                        <a:pt x="443" y="473"/>
                      </a:lnTo>
                      <a:lnTo>
                        <a:pt x="438" y="475"/>
                      </a:lnTo>
                      <a:lnTo>
                        <a:pt x="406" y="480"/>
                      </a:lnTo>
                      <a:lnTo>
                        <a:pt x="301" y="497"/>
                      </a:lnTo>
                      <a:lnTo>
                        <a:pt x="220" y="510"/>
                      </a:lnTo>
                      <a:lnTo>
                        <a:pt x="217" y="510"/>
                      </a:lnTo>
                      <a:lnTo>
                        <a:pt x="214" y="510"/>
                      </a:lnTo>
                      <a:lnTo>
                        <a:pt x="201" y="508"/>
                      </a:lnTo>
                      <a:lnTo>
                        <a:pt x="158" y="503"/>
                      </a:lnTo>
                      <a:lnTo>
                        <a:pt x="127" y="499"/>
                      </a:lnTo>
                      <a:lnTo>
                        <a:pt x="125" y="497"/>
                      </a:lnTo>
                      <a:lnTo>
                        <a:pt x="119" y="481"/>
                      </a:lnTo>
                      <a:lnTo>
                        <a:pt x="103" y="433"/>
                      </a:lnTo>
                      <a:lnTo>
                        <a:pt x="92" y="397"/>
                      </a:lnTo>
                      <a:lnTo>
                        <a:pt x="92" y="394"/>
                      </a:lnTo>
                      <a:lnTo>
                        <a:pt x="89" y="376"/>
                      </a:lnTo>
                      <a:lnTo>
                        <a:pt x="84" y="322"/>
                      </a:lnTo>
                      <a:lnTo>
                        <a:pt x="79" y="281"/>
                      </a:lnTo>
                      <a:lnTo>
                        <a:pt x="79" y="278"/>
                      </a:lnTo>
                      <a:lnTo>
                        <a:pt x="77" y="275"/>
                      </a:lnTo>
                      <a:lnTo>
                        <a:pt x="69" y="249"/>
                      </a:lnTo>
                      <a:lnTo>
                        <a:pt x="44" y="160"/>
                      </a:lnTo>
                      <a:lnTo>
                        <a:pt x="23" y="94"/>
                      </a:lnTo>
                      <a:lnTo>
                        <a:pt x="23" y="89"/>
                      </a:lnTo>
                      <a:lnTo>
                        <a:pt x="19" y="82"/>
                      </a:lnTo>
                      <a:lnTo>
                        <a:pt x="8" y="63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20" y="36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50" y="27"/>
                      </a:lnTo>
                      <a:lnTo>
                        <a:pt x="104" y="13"/>
                      </a:lnTo>
                      <a:lnTo>
                        <a:pt x="146" y="1"/>
                      </a:lnTo>
                      <a:lnTo>
                        <a:pt x="149" y="0"/>
                      </a:lnTo>
                      <a:lnTo>
                        <a:pt x="155" y="0"/>
                      </a:lnTo>
                      <a:lnTo>
                        <a:pt x="178" y="0"/>
                      </a:lnTo>
                      <a:lnTo>
                        <a:pt x="193" y="0"/>
                      </a:lnTo>
                      <a:lnTo>
                        <a:pt x="195" y="0"/>
                      </a:lnTo>
                      <a:lnTo>
                        <a:pt x="205" y="16"/>
                      </a:lnTo>
                      <a:lnTo>
                        <a:pt x="236" y="63"/>
                      </a:lnTo>
                      <a:lnTo>
                        <a:pt x="260" y="98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2" y="10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1" name="Freeform 7"/>
                <p:cNvSpPr>
                  <a:spLocks/>
                </p:cNvSpPr>
                <p:nvPr/>
              </p:nvSpPr>
              <p:spPr bwMode="auto">
                <a:xfrm>
                  <a:off x="3129" y="336"/>
                  <a:ext cx="270" cy="287"/>
                </a:xfrm>
                <a:custGeom>
                  <a:avLst/>
                  <a:gdLst/>
                  <a:ahLst/>
                  <a:cxnLst>
                    <a:cxn ang="0">
                      <a:pos x="478" y="248"/>
                    </a:cxn>
                    <a:cxn ang="0">
                      <a:pos x="476" y="251"/>
                    </a:cxn>
                    <a:cxn ang="0">
                      <a:pos x="471" y="264"/>
                    </a:cxn>
                    <a:cxn ang="0">
                      <a:pos x="454" y="307"/>
                    </a:cxn>
                    <a:cxn ang="0">
                      <a:pos x="441" y="338"/>
                    </a:cxn>
                    <a:cxn ang="0">
                      <a:pos x="441" y="340"/>
                    </a:cxn>
                    <a:cxn ang="0">
                      <a:pos x="441" y="351"/>
                    </a:cxn>
                    <a:cxn ang="0">
                      <a:pos x="440" y="384"/>
                    </a:cxn>
                    <a:cxn ang="0">
                      <a:pos x="440" y="410"/>
                    </a:cxn>
                    <a:cxn ang="0">
                      <a:pos x="441" y="410"/>
                    </a:cxn>
                    <a:cxn ang="0">
                      <a:pos x="440" y="411"/>
                    </a:cxn>
                    <a:cxn ang="0">
                      <a:pos x="436" y="415"/>
                    </a:cxn>
                    <a:cxn ang="0">
                      <a:pos x="427" y="426"/>
                    </a:cxn>
                    <a:cxn ang="0">
                      <a:pos x="419" y="434"/>
                    </a:cxn>
                    <a:cxn ang="0">
                      <a:pos x="419" y="434"/>
                    </a:cxn>
                    <a:cxn ang="0">
                      <a:pos x="416" y="446"/>
                    </a:cxn>
                    <a:cxn ang="0">
                      <a:pos x="411" y="485"/>
                    </a:cxn>
                    <a:cxn ang="0">
                      <a:pos x="408" y="513"/>
                    </a:cxn>
                    <a:cxn ang="0">
                      <a:pos x="408" y="513"/>
                    </a:cxn>
                    <a:cxn ang="0">
                      <a:pos x="402" y="515"/>
                    </a:cxn>
                    <a:cxn ang="0">
                      <a:pos x="357" y="518"/>
                    </a:cxn>
                    <a:cxn ang="0">
                      <a:pos x="209" y="532"/>
                    </a:cxn>
                    <a:cxn ang="0">
                      <a:pos x="97" y="543"/>
                    </a:cxn>
                    <a:cxn ang="0">
                      <a:pos x="92" y="543"/>
                    </a:cxn>
                    <a:cxn ang="0">
                      <a:pos x="89" y="543"/>
                    </a:cxn>
                    <a:cxn ang="0">
                      <a:pos x="76" y="543"/>
                    </a:cxn>
                    <a:cxn ang="0">
                      <a:pos x="33" y="543"/>
                    </a:cxn>
                    <a:cxn ang="0">
                      <a:pos x="1" y="543"/>
                    </a:cxn>
                    <a:cxn ang="0">
                      <a:pos x="0" y="543"/>
                    </a:cxn>
                    <a:cxn ang="0">
                      <a:pos x="4" y="535"/>
                    </a:cxn>
                    <a:cxn ang="0">
                      <a:pos x="44" y="477"/>
                    </a:cxn>
                    <a:cxn ang="0">
                      <a:pos x="182" y="278"/>
                    </a:cxn>
                    <a:cxn ang="0">
                      <a:pos x="287" y="125"/>
                    </a:cxn>
                    <a:cxn ang="0">
                      <a:pos x="294" y="116"/>
                    </a:cxn>
                    <a:cxn ang="0">
                      <a:pos x="301" y="102"/>
                    </a:cxn>
                    <a:cxn ang="0">
                      <a:pos x="330" y="59"/>
                    </a:cxn>
                    <a:cxn ang="0">
                      <a:pos x="351" y="25"/>
                    </a:cxn>
                    <a:cxn ang="0">
                      <a:pos x="352" y="22"/>
                    </a:cxn>
                    <a:cxn ang="0">
                      <a:pos x="354" y="22"/>
                    </a:cxn>
                    <a:cxn ang="0">
                      <a:pos x="371" y="19"/>
                    </a:cxn>
                    <a:cxn ang="0">
                      <a:pos x="430" y="10"/>
                    </a:cxn>
                    <a:cxn ang="0">
                      <a:pos x="475" y="2"/>
                    </a:cxn>
                    <a:cxn ang="0">
                      <a:pos x="478" y="0"/>
                    </a:cxn>
                    <a:cxn ang="0">
                      <a:pos x="484" y="0"/>
                    </a:cxn>
                    <a:cxn ang="0">
                      <a:pos x="506" y="0"/>
                    </a:cxn>
                    <a:cxn ang="0">
                      <a:pos x="522" y="0"/>
                    </a:cxn>
                    <a:cxn ang="0">
                      <a:pos x="524" y="0"/>
                    </a:cxn>
                    <a:cxn ang="0">
                      <a:pos x="522" y="6"/>
                    </a:cxn>
                    <a:cxn ang="0">
                      <a:pos x="516" y="40"/>
                    </a:cxn>
                    <a:cxn ang="0">
                      <a:pos x="494" y="156"/>
                    </a:cxn>
                    <a:cxn ang="0">
                      <a:pos x="478" y="243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8" y="248"/>
                    </a:cxn>
                  </a:cxnLst>
                  <a:rect l="0" t="0" r="r" b="b"/>
                  <a:pathLst>
                    <a:path w="524" h="543">
                      <a:moveTo>
                        <a:pt x="478" y="248"/>
                      </a:moveTo>
                      <a:lnTo>
                        <a:pt x="476" y="251"/>
                      </a:lnTo>
                      <a:lnTo>
                        <a:pt x="471" y="264"/>
                      </a:lnTo>
                      <a:lnTo>
                        <a:pt x="454" y="307"/>
                      </a:lnTo>
                      <a:lnTo>
                        <a:pt x="441" y="338"/>
                      </a:lnTo>
                      <a:lnTo>
                        <a:pt x="441" y="340"/>
                      </a:lnTo>
                      <a:lnTo>
                        <a:pt x="441" y="351"/>
                      </a:lnTo>
                      <a:lnTo>
                        <a:pt x="440" y="384"/>
                      </a:lnTo>
                      <a:lnTo>
                        <a:pt x="440" y="410"/>
                      </a:lnTo>
                      <a:lnTo>
                        <a:pt x="441" y="410"/>
                      </a:lnTo>
                      <a:lnTo>
                        <a:pt x="440" y="411"/>
                      </a:lnTo>
                      <a:lnTo>
                        <a:pt x="436" y="415"/>
                      </a:lnTo>
                      <a:lnTo>
                        <a:pt x="427" y="426"/>
                      </a:lnTo>
                      <a:lnTo>
                        <a:pt x="419" y="434"/>
                      </a:lnTo>
                      <a:lnTo>
                        <a:pt x="419" y="434"/>
                      </a:lnTo>
                      <a:lnTo>
                        <a:pt x="416" y="446"/>
                      </a:lnTo>
                      <a:lnTo>
                        <a:pt x="411" y="485"/>
                      </a:lnTo>
                      <a:lnTo>
                        <a:pt x="408" y="513"/>
                      </a:lnTo>
                      <a:lnTo>
                        <a:pt x="408" y="513"/>
                      </a:lnTo>
                      <a:lnTo>
                        <a:pt x="402" y="515"/>
                      </a:lnTo>
                      <a:lnTo>
                        <a:pt x="357" y="518"/>
                      </a:lnTo>
                      <a:lnTo>
                        <a:pt x="209" y="532"/>
                      </a:lnTo>
                      <a:lnTo>
                        <a:pt x="97" y="543"/>
                      </a:lnTo>
                      <a:lnTo>
                        <a:pt x="92" y="543"/>
                      </a:lnTo>
                      <a:lnTo>
                        <a:pt x="89" y="543"/>
                      </a:lnTo>
                      <a:lnTo>
                        <a:pt x="76" y="543"/>
                      </a:lnTo>
                      <a:lnTo>
                        <a:pt x="33" y="543"/>
                      </a:lnTo>
                      <a:lnTo>
                        <a:pt x="1" y="543"/>
                      </a:lnTo>
                      <a:lnTo>
                        <a:pt x="0" y="543"/>
                      </a:lnTo>
                      <a:lnTo>
                        <a:pt x="4" y="535"/>
                      </a:lnTo>
                      <a:lnTo>
                        <a:pt x="44" y="477"/>
                      </a:lnTo>
                      <a:lnTo>
                        <a:pt x="182" y="278"/>
                      </a:lnTo>
                      <a:lnTo>
                        <a:pt x="287" y="125"/>
                      </a:lnTo>
                      <a:lnTo>
                        <a:pt x="294" y="116"/>
                      </a:lnTo>
                      <a:lnTo>
                        <a:pt x="301" y="102"/>
                      </a:lnTo>
                      <a:lnTo>
                        <a:pt x="330" y="59"/>
                      </a:lnTo>
                      <a:lnTo>
                        <a:pt x="351" y="25"/>
                      </a:lnTo>
                      <a:lnTo>
                        <a:pt x="352" y="22"/>
                      </a:lnTo>
                      <a:lnTo>
                        <a:pt x="354" y="22"/>
                      </a:lnTo>
                      <a:lnTo>
                        <a:pt x="371" y="19"/>
                      </a:lnTo>
                      <a:lnTo>
                        <a:pt x="430" y="10"/>
                      </a:lnTo>
                      <a:lnTo>
                        <a:pt x="475" y="2"/>
                      </a:lnTo>
                      <a:lnTo>
                        <a:pt x="478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2" y="0"/>
                      </a:lnTo>
                      <a:lnTo>
                        <a:pt x="524" y="0"/>
                      </a:lnTo>
                      <a:lnTo>
                        <a:pt x="522" y="6"/>
                      </a:lnTo>
                      <a:lnTo>
                        <a:pt x="516" y="40"/>
                      </a:lnTo>
                      <a:lnTo>
                        <a:pt x="494" y="156"/>
                      </a:lnTo>
                      <a:lnTo>
                        <a:pt x="478" y="243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8" y="2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2" name="Freeform 8"/>
                <p:cNvSpPr>
                  <a:spLocks/>
                </p:cNvSpPr>
                <p:nvPr/>
              </p:nvSpPr>
              <p:spPr bwMode="auto">
                <a:xfrm>
                  <a:off x="3456" y="384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116" y="43"/>
                    </a:cxn>
                    <a:cxn ang="0">
                      <a:pos x="116" y="47"/>
                    </a:cxn>
                    <a:cxn ang="0">
                      <a:pos x="115" y="59"/>
                    </a:cxn>
                    <a:cxn ang="0">
                      <a:pos x="115" y="66"/>
                    </a:cxn>
                    <a:cxn ang="0">
                      <a:pos x="116" y="66"/>
                    </a:cxn>
                    <a:cxn ang="0">
                      <a:pos x="104" y="70"/>
                    </a:cxn>
                    <a:cxn ang="0">
                      <a:pos x="66" y="74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5" y="79"/>
                    </a:cxn>
                    <a:cxn ang="0">
                      <a:pos x="31" y="79"/>
                    </a:cxn>
                    <a:cxn ang="0">
                      <a:pos x="13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" y="68"/>
                    </a:cxn>
                    <a:cxn ang="0">
                      <a:pos x="7" y="30"/>
                    </a:cxn>
                    <a:cxn ang="0">
                      <a:pos x="12" y="1"/>
                    </a:cxn>
                    <a:cxn ang="0">
                      <a:pos x="13" y="0"/>
                    </a:cxn>
                    <a:cxn ang="0">
                      <a:pos x="26" y="3"/>
                    </a:cxn>
                    <a:cxn ang="0">
                      <a:pos x="69" y="8"/>
                    </a:cxn>
                    <a:cxn ang="0">
                      <a:pos x="100" y="11"/>
                    </a:cxn>
                    <a:cxn ang="0">
                      <a:pos x="104" y="11"/>
                    </a:cxn>
                    <a:cxn ang="0">
                      <a:pos x="104" y="12"/>
                    </a:cxn>
                    <a:cxn ang="0">
                      <a:pos x="105" y="17"/>
                    </a:cxn>
                    <a:cxn ang="0">
                      <a:pos x="110" y="32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6" y="43"/>
                    </a:cxn>
                  </a:cxnLst>
                  <a:rect l="0" t="0" r="r" b="b"/>
                  <a:pathLst>
                    <a:path w="116" h="79">
                      <a:moveTo>
                        <a:pt x="116" y="43"/>
                      </a:moveTo>
                      <a:lnTo>
                        <a:pt x="116" y="47"/>
                      </a:lnTo>
                      <a:lnTo>
                        <a:pt x="115" y="59"/>
                      </a:lnTo>
                      <a:lnTo>
                        <a:pt x="115" y="66"/>
                      </a:lnTo>
                      <a:lnTo>
                        <a:pt x="116" y="66"/>
                      </a:lnTo>
                      <a:lnTo>
                        <a:pt x="104" y="70"/>
                      </a:lnTo>
                      <a:lnTo>
                        <a:pt x="66" y="74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5" y="79"/>
                      </a:lnTo>
                      <a:lnTo>
                        <a:pt x="31" y="79"/>
                      </a:lnTo>
                      <a:lnTo>
                        <a:pt x="13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2" y="68"/>
                      </a:lnTo>
                      <a:lnTo>
                        <a:pt x="7" y="30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26" y="3"/>
                      </a:lnTo>
                      <a:lnTo>
                        <a:pt x="69" y="8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04" y="12"/>
                      </a:lnTo>
                      <a:lnTo>
                        <a:pt x="105" y="17"/>
                      </a:lnTo>
                      <a:lnTo>
                        <a:pt x="110" y="32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3" name="Freeform 9"/>
                <p:cNvSpPr>
                  <a:spLocks/>
                </p:cNvSpPr>
                <p:nvPr/>
              </p:nvSpPr>
              <p:spPr bwMode="auto">
                <a:xfrm>
                  <a:off x="3408" y="432"/>
                  <a:ext cx="151" cy="143"/>
                </a:xfrm>
                <a:custGeom>
                  <a:avLst/>
                  <a:gdLst/>
                  <a:ahLst/>
                  <a:cxnLst>
                    <a:cxn ang="0">
                      <a:pos x="261" y="99"/>
                    </a:cxn>
                    <a:cxn ang="0">
                      <a:pos x="261" y="102"/>
                    </a:cxn>
                    <a:cxn ang="0">
                      <a:pos x="266" y="116"/>
                    </a:cxn>
                    <a:cxn ang="0">
                      <a:pos x="281" y="164"/>
                    </a:cxn>
                    <a:cxn ang="0">
                      <a:pos x="293" y="201"/>
                    </a:cxn>
                    <a:cxn ang="0">
                      <a:pos x="294" y="202"/>
                    </a:cxn>
                    <a:cxn ang="0">
                      <a:pos x="294" y="209"/>
                    </a:cxn>
                    <a:cxn ang="0">
                      <a:pos x="293" y="226"/>
                    </a:cxn>
                    <a:cxn ang="0">
                      <a:pos x="293" y="239"/>
                    </a:cxn>
                    <a:cxn ang="0">
                      <a:pos x="294" y="239"/>
                    </a:cxn>
                    <a:cxn ang="0">
                      <a:pos x="293" y="240"/>
                    </a:cxn>
                    <a:cxn ang="0">
                      <a:pos x="285" y="244"/>
                    </a:cxn>
                    <a:cxn ang="0">
                      <a:pos x="259" y="255"/>
                    </a:cxn>
                    <a:cxn ang="0">
                      <a:pos x="239" y="263"/>
                    </a:cxn>
                    <a:cxn ang="0">
                      <a:pos x="239" y="263"/>
                    </a:cxn>
                    <a:cxn ang="0">
                      <a:pos x="234" y="263"/>
                    </a:cxn>
                    <a:cxn ang="0">
                      <a:pos x="212" y="263"/>
                    </a:cxn>
                    <a:cxn ang="0">
                      <a:pos x="132" y="263"/>
                    </a:cxn>
                    <a:cxn ang="0">
                      <a:pos x="73" y="263"/>
                    </a:cxn>
                    <a:cxn ang="0">
                      <a:pos x="70" y="263"/>
                    </a:cxn>
                    <a:cxn ang="0">
                      <a:pos x="59" y="264"/>
                    </a:cxn>
                    <a:cxn ang="0">
                      <a:pos x="26" y="269"/>
                    </a:cxn>
                    <a:cxn ang="0">
                      <a:pos x="0" y="272"/>
                    </a:cxn>
                    <a:cxn ang="0">
                      <a:pos x="0" y="272"/>
                    </a:cxn>
                    <a:cxn ang="0">
                      <a:pos x="0" y="271"/>
                    </a:cxn>
                    <a:cxn ang="0">
                      <a:pos x="3" y="250"/>
                    </a:cxn>
                    <a:cxn ang="0">
                      <a:pos x="13" y="180"/>
                    </a:cxn>
                    <a:cxn ang="0">
                      <a:pos x="21" y="126"/>
                    </a:cxn>
                    <a:cxn ang="0">
                      <a:pos x="23" y="123"/>
                    </a:cxn>
                    <a:cxn ang="0">
                      <a:pos x="27" y="112"/>
                    </a:cxn>
                    <a:cxn ang="0">
                      <a:pos x="45" y="77"/>
                    </a:cxn>
                    <a:cxn ang="0">
                      <a:pos x="57" y="48"/>
                    </a:cxn>
                    <a:cxn ang="0">
                      <a:pos x="59" y="47"/>
                    </a:cxn>
                    <a:cxn ang="0">
                      <a:pos x="59" y="42"/>
                    </a:cxn>
                    <a:cxn ang="0">
                      <a:pos x="57" y="23"/>
                    </a:cxn>
                    <a:cxn ang="0">
                      <a:pos x="57" y="8"/>
                    </a:cxn>
                    <a:cxn ang="0">
                      <a:pos x="59" y="7"/>
                    </a:cxn>
                    <a:cxn ang="0">
                      <a:pos x="67" y="7"/>
                    </a:cxn>
                    <a:cxn ang="0">
                      <a:pos x="94" y="4"/>
                    </a:cxn>
                    <a:cxn ang="0">
                      <a:pos x="115" y="2"/>
                    </a:cxn>
                    <a:cxn ang="0">
                      <a:pos x="116" y="0"/>
                    </a:cxn>
                    <a:cxn ang="0">
                      <a:pos x="118" y="0"/>
                    </a:cxn>
                    <a:cxn ang="0">
                      <a:pos x="135" y="0"/>
                    </a:cxn>
                    <a:cxn ang="0">
                      <a:pos x="192" y="0"/>
                    </a:cxn>
                    <a:cxn ang="0">
                      <a:pos x="235" y="0"/>
                    </a:cxn>
                    <a:cxn ang="0">
                      <a:pos x="239" y="0"/>
                    </a:cxn>
                    <a:cxn ang="0">
                      <a:pos x="239" y="4"/>
                    </a:cxn>
                    <a:cxn ang="0">
                      <a:pos x="242" y="16"/>
                    </a:cxn>
                    <a:cxn ang="0">
                      <a:pos x="251" y="62"/>
                    </a:cxn>
                    <a:cxn ang="0">
                      <a:pos x="259" y="97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61" y="99"/>
                    </a:cxn>
                  </a:cxnLst>
                  <a:rect l="0" t="0" r="r" b="b"/>
                  <a:pathLst>
                    <a:path w="294" h="272">
                      <a:moveTo>
                        <a:pt x="261" y="99"/>
                      </a:moveTo>
                      <a:lnTo>
                        <a:pt x="261" y="102"/>
                      </a:lnTo>
                      <a:lnTo>
                        <a:pt x="266" y="116"/>
                      </a:lnTo>
                      <a:lnTo>
                        <a:pt x="281" y="164"/>
                      </a:lnTo>
                      <a:lnTo>
                        <a:pt x="293" y="201"/>
                      </a:lnTo>
                      <a:lnTo>
                        <a:pt x="294" y="202"/>
                      </a:lnTo>
                      <a:lnTo>
                        <a:pt x="294" y="209"/>
                      </a:lnTo>
                      <a:lnTo>
                        <a:pt x="293" y="226"/>
                      </a:lnTo>
                      <a:lnTo>
                        <a:pt x="293" y="239"/>
                      </a:lnTo>
                      <a:lnTo>
                        <a:pt x="294" y="239"/>
                      </a:lnTo>
                      <a:lnTo>
                        <a:pt x="293" y="240"/>
                      </a:lnTo>
                      <a:lnTo>
                        <a:pt x="285" y="244"/>
                      </a:lnTo>
                      <a:lnTo>
                        <a:pt x="259" y="255"/>
                      </a:lnTo>
                      <a:lnTo>
                        <a:pt x="239" y="263"/>
                      </a:lnTo>
                      <a:lnTo>
                        <a:pt x="239" y="263"/>
                      </a:lnTo>
                      <a:lnTo>
                        <a:pt x="234" y="263"/>
                      </a:lnTo>
                      <a:lnTo>
                        <a:pt x="212" y="263"/>
                      </a:lnTo>
                      <a:lnTo>
                        <a:pt x="132" y="263"/>
                      </a:lnTo>
                      <a:lnTo>
                        <a:pt x="73" y="263"/>
                      </a:lnTo>
                      <a:lnTo>
                        <a:pt x="70" y="263"/>
                      </a:lnTo>
                      <a:lnTo>
                        <a:pt x="59" y="264"/>
                      </a:lnTo>
                      <a:lnTo>
                        <a:pt x="26" y="269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3" y="250"/>
                      </a:lnTo>
                      <a:lnTo>
                        <a:pt x="13" y="180"/>
                      </a:lnTo>
                      <a:lnTo>
                        <a:pt x="21" y="126"/>
                      </a:lnTo>
                      <a:lnTo>
                        <a:pt x="23" y="123"/>
                      </a:lnTo>
                      <a:lnTo>
                        <a:pt x="27" y="112"/>
                      </a:lnTo>
                      <a:lnTo>
                        <a:pt x="45" y="77"/>
                      </a:lnTo>
                      <a:lnTo>
                        <a:pt x="57" y="48"/>
                      </a:lnTo>
                      <a:lnTo>
                        <a:pt x="59" y="47"/>
                      </a:lnTo>
                      <a:lnTo>
                        <a:pt x="59" y="42"/>
                      </a:lnTo>
                      <a:lnTo>
                        <a:pt x="57" y="23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7" y="7"/>
                      </a:lnTo>
                      <a:lnTo>
                        <a:pt x="94" y="4"/>
                      </a:lnTo>
                      <a:lnTo>
                        <a:pt x="115" y="2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35" y="0"/>
                      </a:lnTo>
                      <a:lnTo>
                        <a:pt x="192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39" y="4"/>
                      </a:lnTo>
                      <a:lnTo>
                        <a:pt x="242" y="16"/>
                      </a:lnTo>
                      <a:lnTo>
                        <a:pt x="251" y="62"/>
                      </a:lnTo>
                      <a:lnTo>
                        <a:pt x="259" y="97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1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4" name="Freeform 10"/>
                <p:cNvSpPr>
                  <a:spLocks/>
                </p:cNvSpPr>
                <p:nvPr/>
              </p:nvSpPr>
              <p:spPr bwMode="auto">
                <a:xfrm>
                  <a:off x="3067" y="576"/>
                  <a:ext cx="826" cy="173"/>
                </a:xfrm>
                <a:custGeom>
                  <a:avLst/>
                  <a:gdLst/>
                  <a:ahLst/>
                  <a:cxnLst>
                    <a:cxn ang="0">
                      <a:pos x="1566" y="219"/>
                    </a:cxn>
                    <a:cxn ang="0">
                      <a:pos x="1481" y="219"/>
                    </a:cxn>
                    <a:cxn ang="0">
                      <a:pos x="1362" y="226"/>
                    </a:cxn>
                    <a:cxn ang="0">
                      <a:pos x="1285" y="231"/>
                    </a:cxn>
                    <a:cxn ang="0">
                      <a:pos x="1055" y="250"/>
                    </a:cxn>
                    <a:cxn ang="0">
                      <a:pos x="1036" y="250"/>
                    </a:cxn>
                    <a:cxn ang="0">
                      <a:pos x="958" y="250"/>
                    </a:cxn>
                    <a:cxn ang="0">
                      <a:pos x="839" y="272"/>
                    </a:cxn>
                    <a:cxn ang="0">
                      <a:pos x="766" y="283"/>
                    </a:cxn>
                    <a:cxn ang="0">
                      <a:pos x="666" y="283"/>
                    </a:cxn>
                    <a:cxn ang="0">
                      <a:pos x="609" y="291"/>
                    </a:cxn>
                    <a:cxn ang="0">
                      <a:pos x="309" y="329"/>
                    </a:cxn>
                    <a:cxn ang="0">
                      <a:pos x="229" y="323"/>
                    </a:cxn>
                    <a:cxn ang="0">
                      <a:pos x="181" y="318"/>
                    </a:cxn>
                    <a:cxn ang="0">
                      <a:pos x="123" y="307"/>
                    </a:cxn>
                    <a:cxn ang="0">
                      <a:pos x="107" y="305"/>
                    </a:cxn>
                    <a:cxn ang="0">
                      <a:pos x="24" y="296"/>
                    </a:cxn>
                    <a:cxn ang="0">
                      <a:pos x="16" y="296"/>
                    </a:cxn>
                    <a:cxn ang="0">
                      <a:pos x="13" y="291"/>
                    </a:cxn>
                    <a:cxn ang="0">
                      <a:pos x="13" y="259"/>
                    </a:cxn>
                    <a:cxn ang="0">
                      <a:pos x="23" y="259"/>
                    </a:cxn>
                    <a:cxn ang="0">
                      <a:pos x="37" y="250"/>
                    </a:cxn>
                    <a:cxn ang="0">
                      <a:pos x="42" y="227"/>
                    </a:cxn>
                    <a:cxn ang="0">
                      <a:pos x="24" y="137"/>
                    </a:cxn>
                    <a:cxn ang="0">
                      <a:pos x="0" y="115"/>
                    </a:cxn>
                    <a:cxn ang="0">
                      <a:pos x="11" y="105"/>
                    </a:cxn>
                    <a:cxn ang="0">
                      <a:pos x="11" y="83"/>
                    </a:cxn>
                    <a:cxn ang="0">
                      <a:pos x="18" y="70"/>
                    </a:cxn>
                    <a:cxn ang="0">
                      <a:pos x="312" y="59"/>
                    </a:cxn>
                    <a:cxn ang="0">
                      <a:pos x="350" y="43"/>
                    </a:cxn>
                    <a:cxn ang="0">
                      <a:pos x="378" y="34"/>
                    </a:cxn>
                    <a:cxn ang="0">
                      <a:pos x="429" y="34"/>
                    </a:cxn>
                    <a:cxn ang="0">
                      <a:pos x="483" y="29"/>
                    </a:cxn>
                    <a:cxn ang="0">
                      <a:pos x="523" y="24"/>
                    </a:cxn>
                    <a:cxn ang="0">
                      <a:pos x="555" y="24"/>
                    </a:cxn>
                    <a:cxn ang="0">
                      <a:pos x="559" y="46"/>
                    </a:cxn>
                    <a:cxn ang="0">
                      <a:pos x="566" y="61"/>
                    </a:cxn>
                    <a:cxn ang="0">
                      <a:pos x="579" y="70"/>
                    </a:cxn>
                    <a:cxn ang="0">
                      <a:pos x="609" y="70"/>
                    </a:cxn>
                    <a:cxn ang="0">
                      <a:pos x="623" y="57"/>
                    </a:cxn>
                    <a:cxn ang="0">
                      <a:pos x="642" y="46"/>
                    </a:cxn>
                    <a:cxn ang="0">
                      <a:pos x="710" y="34"/>
                    </a:cxn>
                    <a:cxn ang="0">
                      <a:pos x="1057" y="29"/>
                    </a:cxn>
                    <a:cxn ang="0">
                      <a:pos x="1273" y="24"/>
                    </a:cxn>
                    <a:cxn ang="0">
                      <a:pos x="1586" y="24"/>
                    </a:cxn>
                    <a:cxn ang="0">
                      <a:pos x="1601" y="10"/>
                    </a:cxn>
                    <a:cxn ang="0">
                      <a:pos x="1608" y="24"/>
                    </a:cxn>
                    <a:cxn ang="0">
                      <a:pos x="1608" y="150"/>
                    </a:cxn>
                    <a:cxn ang="0">
                      <a:pos x="1584" y="219"/>
                    </a:cxn>
                    <a:cxn ang="0">
                      <a:pos x="1584" y="219"/>
                    </a:cxn>
                    <a:cxn ang="0">
                      <a:pos x="1584" y="219"/>
                    </a:cxn>
                  </a:cxnLst>
                  <a:rect l="0" t="0" r="r" b="b"/>
                  <a:pathLst>
                    <a:path w="1608" h="329">
                      <a:moveTo>
                        <a:pt x="1584" y="219"/>
                      </a:moveTo>
                      <a:lnTo>
                        <a:pt x="1581" y="219"/>
                      </a:lnTo>
                      <a:lnTo>
                        <a:pt x="1566" y="219"/>
                      </a:lnTo>
                      <a:lnTo>
                        <a:pt x="1519" y="219"/>
                      </a:lnTo>
                      <a:lnTo>
                        <a:pt x="1482" y="219"/>
                      </a:lnTo>
                      <a:lnTo>
                        <a:pt x="1481" y="219"/>
                      </a:lnTo>
                      <a:lnTo>
                        <a:pt x="1476" y="221"/>
                      </a:lnTo>
                      <a:lnTo>
                        <a:pt x="1451" y="221"/>
                      </a:lnTo>
                      <a:lnTo>
                        <a:pt x="1362" y="226"/>
                      </a:lnTo>
                      <a:lnTo>
                        <a:pt x="1293" y="229"/>
                      </a:lnTo>
                      <a:lnTo>
                        <a:pt x="1290" y="229"/>
                      </a:lnTo>
                      <a:lnTo>
                        <a:pt x="1285" y="231"/>
                      </a:lnTo>
                      <a:lnTo>
                        <a:pt x="1252" y="234"/>
                      </a:lnTo>
                      <a:lnTo>
                        <a:pt x="1141" y="243"/>
                      </a:lnTo>
                      <a:lnTo>
                        <a:pt x="1055" y="250"/>
                      </a:lnTo>
                      <a:lnTo>
                        <a:pt x="1052" y="250"/>
                      </a:lnTo>
                      <a:lnTo>
                        <a:pt x="1049" y="250"/>
                      </a:lnTo>
                      <a:lnTo>
                        <a:pt x="1036" y="250"/>
                      </a:lnTo>
                      <a:lnTo>
                        <a:pt x="993" y="250"/>
                      </a:lnTo>
                      <a:lnTo>
                        <a:pt x="960" y="250"/>
                      </a:lnTo>
                      <a:lnTo>
                        <a:pt x="958" y="250"/>
                      </a:lnTo>
                      <a:lnTo>
                        <a:pt x="953" y="251"/>
                      </a:lnTo>
                      <a:lnTo>
                        <a:pt x="928" y="256"/>
                      </a:lnTo>
                      <a:lnTo>
                        <a:pt x="839" y="272"/>
                      </a:lnTo>
                      <a:lnTo>
                        <a:pt x="772" y="283"/>
                      </a:lnTo>
                      <a:lnTo>
                        <a:pt x="769" y="283"/>
                      </a:lnTo>
                      <a:lnTo>
                        <a:pt x="766" y="283"/>
                      </a:lnTo>
                      <a:lnTo>
                        <a:pt x="752" y="283"/>
                      </a:lnTo>
                      <a:lnTo>
                        <a:pt x="702" y="283"/>
                      </a:lnTo>
                      <a:lnTo>
                        <a:pt x="666" y="283"/>
                      </a:lnTo>
                      <a:lnTo>
                        <a:pt x="664" y="283"/>
                      </a:lnTo>
                      <a:lnTo>
                        <a:pt x="656" y="285"/>
                      </a:lnTo>
                      <a:lnTo>
                        <a:pt x="609" y="291"/>
                      </a:lnTo>
                      <a:lnTo>
                        <a:pt x="442" y="313"/>
                      </a:lnTo>
                      <a:lnTo>
                        <a:pt x="315" y="329"/>
                      </a:lnTo>
                      <a:lnTo>
                        <a:pt x="309" y="329"/>
                      </a:lnTo>
                      <a:lnTo>
                        <a:pt x="305" y="329"/>
                      </a:lnTo>
                      <a:lnTo>
                        <a:pt x="288" y="327"/>
                      </a:lnTo>
                      <a:lnTo>
                        <a:pt x="229" y="323"/>
                      </a:lnTo>
                      <a:lnTo>
                        <a:pt x="185" y="320"/>
                      </a:lnTo>
                      <a:lnTo>
                        <a:pt x="183" y="318"/>
                      </a:lnTo>
                      <a:lnTo>
                        <a:pt x="181" y="318"/>
                      </a:lnTo>
                      <a:lnTo>
                        <a:pt x="174" y="316"/>
                      </a:lnTo>
                      <a:lnTo>
                        <a:pt x="145" y="312"/>
                      </a:lnTo>
                      <a:lnTo>
                        <a:pt x="123" y="307"/>
                      </a:lnTo>
                      <a:lnTo>
                        <a:pt x="123" y="305"/>
                      </a:lnTo>
                      <a:lnTo>
                        <a:pt x="119" y="305"/>
                      </a:lnTo>
                      <a:lnTo>
                        <a:pt x="107" y="305"/>
                      </a:lnTo>
                      <a:lnTo>
                        <a:pt x="61" y="300"/>
                      </a:lnTo>
                      <a:lnTo>
                        <a:pt x="26" y="297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21" y="296"/>
                      </a:lnTo>
                      <a:lnTo>
                        <a:pt x="16" y="296"/>
                      </a:lnTo>
                      <a:lnTo>
                        <a:pt x="13" y="296"/>
                      </a:lnTo>
                      <a:lnTo>
                        <a:pt x="13" y="296"/>
                      </a:lnTo>
                      <a:lnTo>
                        <a:pt x="13" y="291"/>
                      </a:lnTo>
                      <a:lnTo>
                        <a:pt x="11" y="273"/>
                      </a:lnTo>
                      <a:lnTo>
                        <a:pt x="11" y="261"/>
                      </a:lnTo>
                      <a:lnTo>
                        <a:pt x="13" y="259"/>
                      </a:lnTo>
                      <a:lnTo>
                        <a:pt x="15" y="259"/>
                      </a:lnTo>
                      <a:lnTo>
                        <a:pt x="19" y="259"/>
                      </a:lnTo>
                      <a:lnTo>
                        <a:pt x="23" y="259"/>
                      </a:lnTo>
                      <a:lnTo>
                        <a:pt x="24" y="259"/>
                      </a:lnTo>
                      <a:lnTo>
                        <a:pt x="27" y="258"/>
                      </a:lnTo>
                      <a:lnTo>
                        <a:pt x="37" y="250"/>
                      </a:lnTo>
                      <a:lnTo>
                        <a:pt x="45" y="245"/>
                      </a:lnTo>
                      <a:lnTo>
                        <a:pt x="46" y="243"/>
                      </a:lnTo>
                      <a:lnTo>
                        <a:pt x="42" y="227"/>
                      </a:lnTo>
                      <a:lnTo>
                        <a:pt x="32" y="178"/>
                      </a:lnTo>
                      <a:lnTo>
                        <a:pt x="24" y="140"/>
                      </a:lnTo>
                      <a:lnTo>
                        <a:pt x="24" y="137"/>
                      </a:lnTo>
                      <a:lnTo>
                        <a:pt x="19" y="134"/>
                      </a:lnTo>
                      <a:lnTo>
                        <a:pt x="8" y="12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7" y="108"/>
                      </a:lnTo>
                      <a:lnTo>
                        <a:pt x="11" y="105"/>
                      </a:lnTo>
                      <a:lnTo>
                        <a:pt x="13" y="103"/>
                      </a:lnTo>
                      <a:lnTo>
                        <a:pt x="13" y="99"/>
                      </a:lnTo>
                      <a:lnTo>
                        <a:pt x="11" y="83"/>
                      </a:lnTo>
                      <a:lnTo>
                        <a:pt x="11" y="72"/>
                      </a:lnTo>
                      <a:lnTo>
                        <a:pt x="13" y="70"/>
                      </a:lnTo>
                      <a:lnTo>
                        <a:pt x="18" y="70"/>
                      </a:lnTo>
                      <a:lnTo>
                        <a:pt x="61" y="69"/>
                      </a:lnTo>
                      <a:lnTo>
                        <a:pt x="202" y="64"/>
                      </a:lnTo>
                      <a:lnTo>
                        <a:pt x="312" y="59"/>
                      </a:lnTo>
                      <a:lnTo>
                        <a:pt x="318" y="57"/>
                      </a:lnTo>
                      <a:lnTo>
                        <a:pt x="326" y="54"/>
                      </a:lnTo>
                      <a:lnTo>
                        <a:pt x="350" y="43"/>
                      </a:lnTo>
                      <a:lnTo>
                        <a:pt x="369" y="35"/>
                      </a:lnTo>
                      <a:lnTo>
                        <a:pt x="370" y="34"/>
                      </a:lnTo>
                      <a:lnTo>
                        <a:pt x="378" y="34"/>
                      </a:lnTo>
                      <a:lnTo>
                        <a:pt x="407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1" y="34"/>
                      </a:lnTo>
                      <a:lnTo>
                        <a:pt x="442" y="34"/>
                      </a:lnTo>
                      <a:lnTo>
                        <a:pt x="483" y="29"/>
                      </a:lnTo>
                      <a:lnTo>
                        <a:pt x="515" y="26"/>
                      </a:lnTo>
                      <a:lnTo>
                        <a:pt x="518" y="24"/>
                      </a:lnTo>
                      <a:lnTo>
                        <a:pt x="523" y="24"/>
                      </a:lnTo>
                      <a:lnTo>
                        <a:pt x="540" y="24"/>
                      </a:lnTo>
                      <a:lnTo>
                        <a:pt x="553" y="24"/>
                      </a:lnTo>
                      <a:lnTo>
                        <a:pt x="555" y="24"/>
                      </a:lnTo>
                      <a:lnTo>
                        <a:pt x="555" y="26"/>
                      </a:lnTo>
                      <a:lnTo>
                        <a:pt x="555" y="30"/>
                      </a:lnTo>
                      <a:lnTo>
                        <a:pt x="559" y="46"/>
                      </a:lnTo>
                      <a:lnTo>
                        <a:pt x="563" y="57"/>
                      </a:lnTo>
                      <a:lnTo>
                        <a:pt x="564" y="57"/>
                      </a:lnTo>
                      <a:lnTo>
                        <a:pt x="566" y="61"/>
                      </a:lnTo>
                      <a:lnTo>
                        <a:pt x="572" y="65"/>
                      </a:lnTo>
                      <a:lnTo>
                        <a:pt x="577" y="70"/>
                      </a:lnTo>
                      <a:lnTo>
                        <a:pt x="579" y="70"/>
                      </a:lnTo>
                      <a:lnTo>
                        <a:pt x="583" y="70"/>
                      </a:lnTo>
                      <a:lnTo>
                        <a:pt x="598" y="70"/>
                      </a:lnTo>
                      <a:lnTo>
                        <a:pt x="609" y="70"/>
                      </a:lnTo>
                      <a:lnTo>
                        <a:pt x="610" y="70"/>
                      </a:lnTo>
                      <a:lnTo>
                        <a:pt x="613" y="67"/>
                      </a:lnTo>
                      <a:lnTo>
                        <a:pt x="623" y="57"/>
                      </a:lnTo>
                      <a:lnTo>
                        <a:pt x="629" y="49"/>
                      </a:lnTo>
                      <a:lnTo>
                        <a:pt x="631" y="48"/>
                      </a:lnTo>
                      <a:lnTo>
                        <a:pt x="642" y="46"/>
                      </a:lnTo>
                      <a:lnTo>
                        <a:pt x="680" y="40"/>
                      </a:lnTo>
                      <a:lnTo>
                        <a:pt x="709" y="35"/>
                      </a:lnTo>
                      <a:lnTo>
                        <a:pt x="710" y="34"/>
                      </a:lnTo>
                      <a:lnTo>
                        <a:pt x="720" y="34"/>
                      </a:lnTo>
                      <a:lnTo>
                        <a:pt x="796" y="34"/>
                      </a:lnTo>
                      <a:lnTo>
                        <a:pt x="1057" y="29"/>
                      </a:lnTo>
                      <a:lnTo>
                        <a:pt x="1255" y="26"/>
                      </a:lnTo>
                      <a:lnTo>
                        <a:pt x="1266" y="24"/>
                      </a:lnTo>
                      <a:lnTo>
                        <a:pt x="1273" y="24"/>
                      </a:lnTo>
                      <a:lnTo>
                        <a:pt x="1317" y="24"/>
                      </a:lnTo>
                      <a:lnTo>
                        <a:pt x="1470" y="24"/>
                      </a:lnTo>
                      <a:lnTo>
                        <a:pt x="1586" y="24"/>
                      </a:lnTo>
                      <a:lnTo>
                        <a:pt x="1593" y="24"/>
                      </a:lnTo>
                      <a:lnTo>
                        <a:pt x="1595" y="21"/>
                      </a:lnTo>
                      <a:lnTo>
                        <a:pt x="1601" y="10"/>
                      </a:lnTo>
                      <a:lnTo>
                        <a:pt x="1606" y="2"/>
                      </a:lnTo>
                      <a:lnTo>
                        <a:pt x="1608" y="0"/>
                      </a:lnTo>
                      <a:lnTo>
                        <a:pt x="1608" y="24"/>
                      </a:lnTo>
                      <a:lnTo>
                        <a:pt x="1606" y="94"/>
                      </a:lnTo>
                      <a:lnTo>
                        <a:pt x="1606" y="148"/>
                      </a:lnTo>
                      <a:lnTo>
                        <a:pt x="1608" y="150"/>
                      </a:lnTo>
                      <a:lnTo>
                        <a:pt x="1603" y="161"/>
                      </a:lnTo>
                      <a:lnTo>
                        <a:pt x="1592" y="194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5" name="Freeform 11"/>
                <p:cNvSpPr>
                  <a:spLocks/>
                </p:cNvSpPr>
                <p:nvPr/>
              </p:nvSpPr>
              <p:spPr bwMode="auto">
                <a:xfrm>
                  <a:off x="3120" y="240"/>
                  <a:ext cx="755" cy="237"/>
                </a:xfrm>
                <a:custGeom>
                  <a:avLst/>
                  <a:gdLst/>
                  <a:ahLst/>
                  <a:cxnLst>
                    <a:cxn ang="0">
                      <a:pos x="898" y="9"/>
                    </a:cxn>
                    <a:cxn ang="0">
                      <a:pos x="1004" y="9"/>
                    </a:cxn>
                    <a:cxn ang="0">
                      <a:pos x="1079" y="33"/>
                    </a:cxn>
                    <a:cxn ang="0">
                      <a:pos x="1107" y="36"/>
                    </a:cxn>
                    <a:cxn ang="0">
                      <a:pos x="1254" y="46"/>
                    </a:cxn>
                    <a:cxn ang="0">
                      <a:pos x="1349" y="68"/>
                    </a:cxn>
                    <a:cxn ang="0">
                      <a:pos x="1409" y="84"/>
                    </a:cxn>
                    <a:cxn ang="0">
                      <a:pos x="1447" y="97"/>
                    </a:cxn>
                    <a:cxn ang="0">
                      <a:pos x="1468" y="122"/>
                    </a:cxn>
                    <a:cxn ang="0">
                      <a:pos x="1466" y="245"/>
                    </a:cxn>
                    <a:cxn ang="0">
                      <a:pos x="1465" y="321"/>
                    </a:cxn>
                    <a:cxn ang="0">
                      <a:pos x="1354" y="415"/>
                    </a:cxn>
                    <a:cxn ang="0">
                      <a:pos x="1335" y="421"/>
                    </a:cxn>
                    <a:cxn ang="0">
                      <a:pos x="1242" y="440"/>
                    </a:cxn>
                    <a:cxn ang="0">
                      <a:pos x="1219" y="440"/>
                    </a:cxn>
                    <a:cxn ang="0">
                      <a:pos x="1203" y="437"/>
                    </a:cxn>
                    <a:cxn ang="0">
                      <a:pos x="1096" y="219"/>
                    </a:cxn>
                    <a:cxn ang="0">
                      <a:pos x="1052" y="192"/>
                    </a:cxn>
                    <a:cxn ang="0">
                      <a:pos x="1025" y="179"/>
                    </a:cxn>
                    <a:cxn ang="0">
                      <a:pos x="890" y="224"/>
                    </a:cxn>
                    <a:cxn ang="0">
                      <a:pos x="864" y="230"/>
                    </a:cxn>
                    <a:cxn ang="0">
                      <a:pos x="744" y="260"/>
                    </a:cxn>
                    <a:cxn ang="0">
                      <a:pos x="713" y="254"/>
                    </a:cxn>
                    <a:cxn ang="0">
                      <a:pos x="690" y="243"/>
                    </a:cxn>
                    <a:cxn ang="0">
                      <a:pos x="685" y="240"/>
                    </a:cxn>
                    <a:cxn ang="0">
                      <a:pos x="677" y="248"/>
                    </a:cxn>
                    <a:cxn ang="0">
                      <a:pos x="625" y="248"/>
                    </a:cxn>
                    <a:cxn ang="0">
                      <a:pos x="590" y="248"/>
                    </a:cxn>
                    <a:cxn ang="0">
                      <a:pos x="372" y="240"/>
                    </a:cxn>
                    <a:cxn ang="0">
                      <a:pos x="362" y="230"/>
                    </a:cxn>
                    <a:cxn ang="0">
                      <a:pos x="358" y="224"/>
                    </a:cxn>
                    <a:cxn ang="0">
                      <a:pos x="335" y="224"/>
                    </a:cxn>
                    <a:cxn ang="0">
                      <a:pos x="316" y="249"/>
                    </a:cxn>
                    <a:cxn ang="0">
                      <a:pos x="215" y="383"/>
                    </a:cxn>
                    <a:cxn ang="0">
                      <a:pos x="191" y="426"/>
                    </a:cxn>
                    <a:cxn ang="0">
                      <a:pos x="175" y="449"/>
                    </a:cxn>
                    <a:cxn ang="0">
                      <a:pos x="54" y="449"/>
                    </a:cxn>
                    <a:cxn ang="0">
                      <a:pos x="43" y="410"/>
                    </a:cxn>
                    <a:cxn ang="0">
                      <a:pos x="0" y="192"/>
                    </a:cxn>
                    <a:cxn ang="0">
                      <a:pos x="5" y="124"/>
                    </a:cxn>
                    <a:cxn ang="0">
                      <a:pos x="21" y="108"/>
                    </a:cxn>
                    <a:cxn ang="0">
                      <a:pos x="30" y="102"/>
                    </a:cxn>
                    <a:cxn ang="0">
                      <a:pos x="30" y="116"/>
                    </a:cxn>
                    <a:cxn ang="0">
                      <a:pos x="75" y="132"/>
                    </a:cxn>
                    <a:cxn ang="0">
                      <a:pos x="97" y="127"/>
                    </a:cxn>
                    <a:cxn ang="0">
                      <a:pos x="113" y="122"/>
                    </a:cxn>
                    <a:cxn ang="0">
                      <a:pos x="132" y="122"/>
                    </a:cxn>
                    <a:cxn ang="0">
                      <a:pos x="191" y="70"/>
                    </a:cxn>
                    <a:cxn ang="0">
                      <a:pos x="191" y="48"/>
                    </a:cxn>
                    <a:cxn ang="0">
                      <a:pos x="197" y="33"/>
                    </a:cxn>
                    <a:cxn ang="0">
                      <a:pos x="456" y="1"/>
                    </a:cxn>
                    <a:cxn ang="0">
                      <a:pos x="509" y="1"/>
                    </a:cxn>
                    <a:cxn ang="0">
                      <a:pos x="766" y="9"/>
                    </a:cxn>
                    <a:cxn ang="0">
                      <a:pos x="836" y="9"/>
                    </a:cxn>
                    <a:cxn ang="0">
                      <a:pos x="877" y="9"/>
                    </a:cxn>
                    <a:cxn ang="0">
                      <a:pos x="879" y="9"/>
                    </a:cxn>
                  </a:cxnLst>
                  <a:rect l="0" t="0" r="r" b="b"/>
                  <a:pathLst>
                    <a:path w="1468" h="449">
                      <a:moveTo>
                        <a:pt x="879" y="9"/>
                      </a:moveTo>
                      <a:lnTo>
                        <a:pt x="880" y="9"/>
                      </a:lnTo>
                      <a:lnTo>
                        <a:pt x="898" y="9"/>
                      </a:lnTo>
                      <a:lnTo>
                        <a:pt x="957" y="9"/>
                      </a:lnTo>
                      <a:lnTo>
                        <a:pt x="1001" y="9"/>
                      </a:lnTo>
                      <a:lnTo>
                        <a:pt x="1004" y="9"/>
                      </a:lnTo>
                      <a:lnTo>
                        <a:pt x="1015" y="14"/>
                      </a:lnTo>
                      <a:lnTo>
                        <a:pt x="1050" y="25"/>
                      </a:lnTo>
                      <a:lnTo>
                        <a:pt x="1079" y="33"/>
                      </a:lnTo>
                      <a:lnTo>
                        <a:pt x="1080" y="33"/>
                      </a:lnTo>
                      <a:lnTo>
                        <a:pt x="1084" y="35"/>
                      </a:lnTo>
                      <a:lnTo>
                        <a:pt x="1107" y="36"/>
                      </a:lnTo>
                      <a:lnTo>
                        <a:pt x="1187" y="41"/>
                      </a:lnTo>
                      <a:lnTo>
                        <a:pt x="1249" y="46"/>
                      </a:lnTo>
                      <a:lnTo>
                        <a:pt x="1254" y="46"/>
                      </a:lnTo>
                      <a:lnTo>
                        <a:pt x="1268" y="51"/>
                      </a:lnTo>
                      <a:lnTo>
                        <a:pt x="1314" y="60"/>
                      </a:lnTo>
                      <a:lnTo>
                        <a:pt x="1349" y="68"/>
                      </a:lnTo>
                      <a:lnTo>
                        <a:pt x="1352" y="68"/>
                      </a:lnTo>
                      <a:lnTo>
                        <a:pt x="1366" y="73"/>
                      </a:lnTo>
                      <a:lnTo>
                        <a:pt x="1409" y="84"/>
                      </a:lnTo>
                      <a:lnTo>
                        <a:pt x="1441" y="92"/>
                      </a:lnTo>
                      <a:lnTo>
                        <a:pt x="1444" y="92"/>
                      </a:lnTo>
                      <a:lnTo>
                        <a:pt x="1447" y="97"/>
                      </a:lnTo>
                      <a:lnTo>
                        <a:pt x="1458" y="111"/>
                      </a:lnTo>
                      <a:lnTo>
                        <a:pt x="1466" y="122"/>
                      </a:lnTo>
                      <a:lnTo>
                        <a:pt x="1468" y="122"/>
                      </a:lnTo>
                      <a:lnTo>
                        <a:pt x="1466" y="127"/>
                      </a:lnTo>
                      <a:lnTo>
                        <a:pt x="1468" y="154"/>
                      </a:lnTo>
                      <a:lnTo>
                        <a:pt x="1466" y="245"/>
                      </a:lnTo>
                      <a:lnTo>
                        <a:pt x="1466" y="314"/>
                      </a:lnTo>
                      <a:lnTo>
                        <a:pt x="1468" y="318"/>
                      </a:lnTo>
                      <a:lnTo>
                        <a:pt x="1465" y="321"/>
                      </a:lnTo>
                      <a:lnTo>
                        <a:pt x="1449" y="334"/>
                      </a:lnTo>
                      <a:lnTo>
                        <a:pt x="1395" y="380"/>
                      </a:lnTo>
                      <a:lnTo>
                        <a:pt x="1354" y="415"/>
                      </a:lnTo>
                      <a:lnTo>
                        <a:pt x="1352" y="416"/>
                      </a:lnTo>
                      <a:lnTo>
                        <a:pt x="1349" y="418"/>
                      </a:lnTo>
                      <a:lnTo>
                        <a:pt x="1335" y="421"/>
                      </a:lnTo>
                      <a:lnTo>
                        <a:pt x="1282" y="432"/>
                      </a:lnTo>
                      <a:lnTo>
                        <a:pt x="1244" y="440"/>
                      </a:lnTo>
                      <a:lnTo>
                        <a:pt x="1242" y="440"/>
                      </a:lnTo>
                      <a:lnTo>
                        <a:pt x="1241" y="440"/>
                      </a:lnTo>
                      <a:lnTo>
                        <a:pt x="1236" y="440"/>
                      </a:lnTo>
                      <a:lnTo>
                        <a:pt x="1219" y="440"/>
                      </a:lnTo>
                      <a:lnTo>
                        <a:pt x="1206" y="440"/>
                      </a:lnTo>
                      <a:lnTo>
                        <a:pt x="1206" y="440"/>
                      </a:lnTo>
                      <a:lnTo>
                        <a:pt x="1203" y="437"/>
                      </a:lnTo>
                      <a:lnTo>
                        <a:pt x="1188" y="405"/>
                      </a:lnTo>
                      <a:lnTo>
                        <a:pt x="1136" y="300"/>
                      </a:lnTo>
                      <a:lnTo>
                        <a:pt x="1096" y="219"/>
                      </a:lnTo>
                      <a:lnTo>
                        <a:pt x="1095" y="214"/>
                      </a:lnTo>
                      <a:lnTo>
                        <a:pt x="1084" y="210"/>
                      </a:lnTo>
                      <a:lnTo>
                        <a:pt x="1052" y="192"/>
                      </a:lnTo>
                      <a:lnTo>
                        <a:pt x="1028" y="179"/>
                      </a:lnTo>
                      <a:lnTo>
                        <a:pt x="1028" y="178"/>
                      </a:lnTo>
                      <a:lnTo>
                        <a:pt x="1025" y="179"/>
                      </a:lnTo>
                      <a:lnTo>
                        <a:pt x="1006" y="186"/>
                      </a:lnTo>
                      <a:lnTo>
                        <a:pt x="941" y="208"/>
                      </a:lnTo>
                      <a:lnTo>
                        <a:pt x="890" y="224"/>
                      </a:lnTo>
                      <a:lnTo>
                        <a:pt x="888" y="224"/>
                      </a:lnTo>
                      <a:lnTo>
                        <a:pt x="885" y="225"/>
                      </a:lnTo>
                      <a:lnTo>
                        <a:pt x="864" y="230"/>
                      </a:lnTo>
                      <a:lnTo>
                        <a:pt x="798" y="248"/>
                      </a:lnTo>
                      <a:lnTo>
                        <a:pt x="745" y="260"/>
                      </a:lnTo>
                      <a:lnTo>
                        <a:pt x="744" y="260"/>
                      </a:lnTo>
                      <a:lnTo>
                        <a:pt x="742" y="260"/>
                      </a:lnTo>
                      <a:lnTo>
                        <a:pt x="736" y="259"/>
                      </a:lnTo>
                      <a:lnTo>
                        <a:pt x="713" y="254"/>
                      </a:lnTo>
                      <a:lnTo>
                        <a:pt x="698" y="249"/>
                      </a:lnTo>
                      <a:lnTo>
                        <a:pt x="698" y="248"/>
                      </a:lnTo>
                      <a:lnTo>
                        <a:pt x="690" y="243"/>
                      </a:lnTo>
                      <a:lnTo>
                        <a:pt x="686" y="240"/>
                      </a:lnTo>
                      <a:lnTo>
                        <a:pt x="686" y="238"/>
                      </a:lnTo>
                      <a:lnTo>
                        <a:pt x="685" y="240"/>
                      </a:lnTo>
                      <a:lnTo>
                        <a:pt x="680" y="245"/>
                      </a:lnTo>
                      <a:lnTo>
                        <a:pt x="677" y="248"/>
                      </a:lnTo>
                      <a:lnTo>
                        <a:pt x="677" y="248"/>
                      </a:lnTo>
                      <a:lnTo>
                        <a:pt x="674" y="248"/>
                      </a:lnTo>
                      <a:lnTo>
                        <a:pt x="663" y="248"/>
                      </a:lnTo>
                      <a:lnTo>
                        <a:pt x="625" y="248"/>
                      </a:lnTo>
                      <a:lnTo>
                        <a:pt x="596" y="248"/>
                      </a:lnTo>
                      <a:lnTo>
                        <a:pt x="594" y="248"/>
                      </a:lnTo>
                      <a:lnTo>
                        <a:pt x="590" y="248"/>
                      </a:lnTo>
                      <a:lnTo>
                        <a:pt x="558" y="248"/>
                      </a:lnTo>
                      <a:lnTo>
                        <a:pt x="453" y="243"/>
                      </a:lnTo>
                      <a:lnTo>
                        <a:pt x="372" y="240"/>
                      </a:lnTo>
                      <a:lnTo>
                        <a:pt x="369" y="238"/>
                      </a:lnTo>
                      <a:lnTo>
                        <a:pt x="367" y="237"/>
                      </a:lnTo>
                      <a:lnTo>
                        <a:pt x="362" y="230"/>
                      </a:lnTo>
                      <a:lnTo>
                        <a:pt x="359" y="225"/>
                      </a:lnTo>
                      <a:lnTo>
                        <a:pt x="359" y="224"/>
                      </a:lnTo>
                      <a:lnTo>
                        <a:pt x="358" y="224"/>
                      </a:lnTo>
                      <a:lnTo>
                        <a:pt x="355" y="224"/>
                      </a:lnTo>
                      <a:lnTo>
                        <a:pt x="343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2" y="227"/>
                      </a:lnTo>
                      <a:lnTo>
                        <a:pt x="316" y="249"/>
                      </a:lnTo>
                      <a:lnTo>
                        <a:pt x="259" y="324"/>
                      </a:lnTo>
                      <a:lnTo>
                        <a:pt x="216" y="381"/>
                      </a:lnTo>
                      <a:lnTo>
                        <a:pt x="215" y="383"/>
                      </a:lnTo>
                      <a:lnTo>
                        <a:pt x="213" y="384"/>
                      </a:lnTo>
                      <a:lnTo>
                        <a:pt x="208" y="394"/>
                      </a:lnTo>
                      <a:lnTo>
                        <a:pt x="191" y="426"/>
                      </a:lnTo>
                      <a:lnTo>
                        <a:pt x="178" y="449"/>
                      </a:lnTo>
                      <a:lnTo>
                        <a:pt x="178" y="449"/>
                      </a:lnTo>
                      <a:lnTo>
                        <a:pt x="175" y="449"/>
                      </a:lnTo>
                      <a:lnTo>
                        <a:pt x="158" y="449"/>
                      </a:lnTo>
                      <a:lnTo>
                        <a:pt x="99" y="449"/>
                      </a:lnTo>
                      <a:lnTo>
                        <a:pt x="54" y="449"/>
                      </a:lnTo>
                      <a:lnTo>
                        <a:pt x="53" y="449"/>
                      </a:lnTo>
                      <a:lnTo>
                        <a:pt x="51" y="445"/>
                      </a:lnTo>
                      <a:lnTo>
                        <a:pt x="43" y="410"/>
                      </a:lnTo>
                      <a:lnTo>
                        <a:pt x="19" y="289"/>
                      </a:lnTo>
                      <a:lnTo>
                        <a:pt x="0" y="198"/>
                      </a:lnTo>
                      <a:lnTo>
                        <a:pt x="0" y="192"/>
                      </a:lnTo>
                      <a:lnTo>
                        <a:pt x="0" y="183"/>
                      </a:lnTo>
                      <a:lnTo>
                        <a:pt x="3" y="149"/>
                      </a:lnTo>
                      <a:lnTo>
                        <a:pt x="5" y="124"/>
                      </a:lnTo>
                      <a:lnTo>
                        <a:pt x="7" y="122"/>
                      </a:lnTo>
                      <a:lnTo>
                        <a:pt x="10" y="119"/>
                      </a:lnTo>
                      <a:lnTo>
                        <a:pt x="21" y="108"/>
                      </a:lnTo>
                      <a:lnTo>
                        <a:pt x="29" y="100"/>
                      </a:lnTo>
                      <a:lnTo>
                        <a:pt x="30" y="98"/>
                      </a:lnTo>
                      <a:lnTo>
                        <a:pt x="30" y="102"/>
                      </a:lnTo>
                      <a:lnTo>
                        <a:pt x="29" y="110"/>
                      </a:lnTo>
                      <a:lnTo>
                        <a:pt x="29" y="116"/>
                      </a:lnTo>
                      <a:lnTo>
                        <a:pt x="30" y="116"/>
                      </a:lnTo>
                      <a:lnTo>
                        <a:pt x="37" y="119"/>
                      </a:lnTo>
                      <a:lnTo>
                        <a:pt x="59" y="127"/>
                      </a:lnTo>
                      <a:lnTo>
                        <a:pt x="75" y="132"/>
                      </a:lnTo>
                      <a:lnTo>
                        <a:pt x="77" y="132"/>
                      </a:lnTo>
                      <a:lnTo>
                        <a:pt x="81" y="132"/>
                      </a:lnTo>
                      <a:lnTo>
                        <a:pt x="97" y="127"/>
                      </a:lnTo>
                      <a:lnTo>
                        <a:pt x="108" y="124"/>
                      </a:lnTo>
                      <a:lnTo>
                        <a:pt x="110" y="122"/>
                      </a:lnTo>
                      <a:lnTo>
                        <a:pt x="113" y="122"/>
                      </a:lnTo>
                      <a:lnTo>
                        <a:pt x="123" y="122"/>
                      </a:lnTo>
                      <a:lnTo>
                        <a:pt x="131" y="122"/>
                      </a:lnTo>
                      <a:lnTo>
                        <a:pt x="132" y="122"/>
                      </a:lnTo>
                      <a:lnTo>
                        <a:pt x="140" y="114"/>
                      </a:lnTo>
                      <a:lnTo>
                        <a:pt x="169" y="89"/>
                      </a:lnTo>
                      <a:lnTo>
                        <a:pt x="191" y="70"/>
                      </a:lnTo>
                      <a:lnTo>
                        <a:pt x="193" y="68"/>
                      </a:lnTo>
                      <a:lnTo>
                        <a:pt x="193" y="63"/>
                      </a:lnTo>
                      <a:lnTo>
                        <a:pt x="191" y="48"/>
                      </a:lnTo>
                      <a:lnTo>
                        <a:pt x="191" y="35"/>
                      </a:lnTo>
                      <a:lnTo>
                        <a:pt x="193" y="33"/>
                      </a:lnTo>
                      <a:lnTo>
                        <a:pt x="197" y="33"/>
                      </a:lnTo>
                      <a:lnTo>
                        <a:pt x="234" y="28"/>
                      </a:lnTo>
                      <a:lnTo>
                        <a:pt x="361" y="13"/>
                      </a:lnTo>
                      <a:lnTo>
                        <a:pt x="456" y="1"/>
                      </a:lnTo>
                      <a:lnTo>
                        <a:pt x="463" y="0"/>
                      </a:lnTo>
                      <a:lnTo>
                        <a:pt x="467" y="1"/>
                      </a:lnTo>
                      <a:lnTo>
                        <a:pt x="509" y="1"/>
                      </a:lnTo>
                      <a:lnTo>
                        <a:pt x="652" y="6"/>
                      </a:lnTo>
                      <a:lnTo>
                        <a:pt x="760" y="9"/>
                      </a:lnTo>
                      <a:lnTo>
                        <a:pt x="766" y="9"/>
                      </a:lnTo>
                      <a:lnTo>
                        <a:pt x="767" y="9"/>
                      </a:lnTo>
                      <a:lnTo>
                        <a:pt x="783" y="9"/>
                      </a:lnTo>
                      <a:lnTo>
                        <a:pt x="836" y="9"/>
                      </a:lnTo>
                      <a:lnTo>
                        <a:pt x="875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9" y="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6396" name="Picture 12" descr="C:\Clipart\painting stand alone.gif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243" t="7408" r="25000" b="13889"/>
              <a:stretch>
                <a:fillRect/>
              </a:stretch>
            </p:blipFill>
            <p:spPr bwMode="auto">
              <a:xfrm>
                <a:off x="2304" y="240"/>
                <a:ext cx="3216" cy="4080"/>
              </a:xfrm>
              <a:prstGeom prst="rect">
                <a:avLst/>
              </a:prstGeom>
              <a:noFill/>
            </p:spPr>
          </p:pic>
        </p:grpSp>
        <p:pic>
          <p:nvPicPr>
            <p:cNvPr id="16397" name="Picture 13" descr="S:\Graphics\Photos\Scenery\4790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2" y="672"/>
              <a:ext cx="3264" cy="2175"/>
            </a:xfrm>
            <a:prstGeom prst="rect">
              <a:avLst/>
            </a:prstGeom>
            <a:noFill/>
          </p:spPr>
        </p:pic>
      </p:grp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886200" y="4419600"/>
            <a:ext cx="48768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4800600" y="4727575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600">
              <a:solidFill>
                <a:srgbClr val="00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solidFill>
                  <a:srgbClr val="0000CC"/>
                </a:solidFill>
                <a:latin typeface="Impact" pitchFamily="34" charset="0"/>
              </a:rPr>
              <a:t>Trabajo</a:t>
            </a:r>
            <a:endParaRPr lang="en-US" sz="36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0000CC"/>
                </a:solidFill>
                <a:latin typeface="Impact" pitchFamily="34" charset="0"/>
              </a:rPr>
              <a:t>del</a:t>
            </a:r>
            <a:endParaRPr lang="en-US" sz="40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0000CC"/>
                </a:solidFill>
                <a:latin typeface="Impact" pitchFamily="34" charset="0"/>
              </a:rPr>
              <a:t>Artista</a:t>
            </a:r>
            <a:endParaRPr lang="en-US" sz="3600">
              <a:solidFill>
                <a:srgbClr val="0000CC"/>
              </a:solidFill>
            </a:endParaRPr>
          </a:p>
        </p:txBody>
      </p:sp>
      <p:pic>
        <p:nvPicPr>
          <p:cNvPr id="16400" name="Picture 16" descr="E:\ELEONORE\CLIPART\UP-Princ. of Creation\lady-painter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363913" cy="3657600"/>
          </a:xfrm>
          <a:prstGeom prst="rect">
            <a:avLst/>
          </a:prstGeom>
          <a:noFill/>
        </p:spPr>
      </p:pic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228600" y="838200"/>
            <a:ext cx="3352800" cy="2057400"/>
            <a:chOff x="48" y="528"/>
            <a:chExt cx="2112" cy="1296"/>
          </a:xfrm>
        </p:grpSpPr>
        <p:sp>
          <p:nvSpPr>
            <p:cNvPr id="16402" name="AutoShape 18"/>
            <p:cNvSpPr>
              <a:spLocks noChangeArrowheads="1"/>
            </p:cNvSpPr>
            <p:nvPr/>
          </p:nvSpPr>
          <p:spPr bwMode="auto">
            <a:xfrm>
              <a:off x="48" y="528"/>
              <a:ext cx="2112" cy="1296"/>
            </a:xfrm>
            <a:prstGeom prst="cloudCallout">
              <a:avLst>
                <a:gd name="adj1" fmla="val -18181"/>
                <a:gd name="adj2" fmla="val 74458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6403" name="Picture 19" descr="47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769"/>
              <a:ext cx="1152" cy="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16404" name="WordArt 20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19050">
                  <a:solidFill>
                    <a:srgbClr val="300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la Primera Causa</a:t>
            </a:r>
            <a:endParaRPr lang="en-US" sz="3600" b="1" kern="10" dirty="0">
              <a:ln w="19050">
                <a:solidFill>
                  <a:srgbClr val="300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81000" y="552450"/>
            <a:ext cx="8382000" cy="135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Los Principios de Causa y Efecto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prstShdw prst="shdw17" dist="17961" dir="13500000">
                  <a:srgbClr val="CC66FF"/>
                </a:prstShdw>
              </a:effectLst>
              <a:latin typeface="Arial Black" pitchFamily="34" charset="0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7086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000">
                <a:solidFill>
                  <a:srgbClr val="6600CC"/>
                </a:solidFill>
                <a:latin typeface="Impact" pitchFamily="34" charset="0"/>
              </a:rPr>
              <a:t>Causa</a:t>
            </a:r>
            <a:endParaRPr lang="en-US" sz="5000">
              <a:solidFill>
                <a:srgbClr val="6600CC"/>
              </a:solidFill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086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000">
                <a:solidFill>
                  <a:srgbClr val="0000CC"/>
                </a:solidFill>
                <a:latin typeface="Impact" pitchFamily="34" charset="0"/>
              </a:rPr>
              <a:t>Efecto</a:t>
            </a:r>
            <a:endParaRPr lang="en-US" sz="5000">
              <a:solidFill>
                <a:srgbClr val="0000CC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924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514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4800">
              <a:solidFill>
                <a:srgbClr val="6600CC"/>
              </a:solidFill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514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800">
                <a:solidFill>
                  <a:srgbClr val="0000CC"/>
                </a:solidFill>
                <a:latin typeface="Impact" pitchFamily="34" charset="0"/>
              </a:rPr>
              <a:t>Cuerpo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3352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4800600" y="2209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400" smtClean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360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6600CC"/>
                </a:solidFill>
                <a:latin typeface="Impact" pitchFamily="34" charset="0"/>
              </a:rPr>
              <a:t>del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6600CC"/>
                </a:solidFill>
                <a:latin typeface="Impact" pitchFamily="34" charset="0"/>
              </a:rPr>
              <a:t>Artista</a:t>
            </a: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4800600" y="472757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600">
              <a:solidFill>
                <a:srgbClr val="00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solidFill>
                  <a:srgbClr val="0000CC"/>
                </a:solidFill>
                <a:latin typeface="Impact" pitchFamily="34" charset="0"/>
              </a:rPr>
              <a:t>Trabajo</a:t>
            </a:r>
            <a:endParaRPr lang="en-US" sz="36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0000CC"/>
                </a:solidFill>
                <a:latin typeface="Impact" pitchFamily="34" charset="0"/>
              </a:rPr>
              <a:t>del</a:t>
            </a:r>
            <a:endParaRPr lang="en-US" sz="40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0000CC"/>
                </a:solidFill>
                <a:latin typeface="Impact" pitchFamily="34" charset="0"/>
              </a:rPr>
              <a:t>Artista</a:t>
            </a:r>
            <a:endParaRPr lang="en-US" sz="3600">
              <a:solidFill>
                <a:srgbClr val="0000CC"/>
              </a:solidFill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638800" y="419417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2000" dirty="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Primera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Causa</a:t>
            </a:r>
            <a:endParaRPr lang="en-US" sz="4000" dirty="0">
              <a:solidFill>
                <a:srgbClr val="6600CC"/>
              </a:solidFill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 autoUpdateAnimBg="0"/>
      <p:bldP spid="17412" grpId="0" animBg="1" autoUpdateAnimBg="0"/>
      <p:bldP spid="174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7979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P Power Point Current\GOD PARTIALasinPOCr.jpg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685800" y="1752600"/>
            <a:ext cx="7772400" cy="4572000"/>
            <a:chOff x="384" y="959"/>
            <a:chExt cx="4896" cy="2835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384" y="959"/>
              <a:ext cx="4896" cy="2835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FFFF00"/>
                </a:gs>
                <a:gs pos="100000">
                  <a:srgbClr val="CC66FF"/>
                </a:gs>
              </a:gsLst>
              <a:lin ang="5400000" scaled="1"/>
            </a:gradFill>
            <a:ln w="762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eaLnBrk="0" hangingPunct="0">
                <a:lnSpc>
                  <a:spcPct val="80000"/>
                </a:lnSpc>
                <a:spcBef>
                  <a:spcPct val="40000"/>
                </a:spcBef>
              </a:pPr>
              <a:endParaRPr lang="en-US" sz="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just" eaLnBrk="0" hangingPunct="0">
                <a:lnSpc>
                  <a:spcPct val="75000"/>
                </a:lnSpc>
              </a:pPr>
              <a:endPara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just" eaLnBrk="0" hangingPunct="0">
                <a:lnSpc>
                  <a:spcPct val="75000"/>
                </a:lnSpc>
              </a:pPr>
              <a:endParaRPr lang="en-US">
                <a:solidFill>
                  <a:srgbClr val="0000FF"/>
                </a:solidFill>
              </a:endParaRPr>
            </a:p>
            <a:p>
              <a:pPr algn="just" eaLnBrk="0" hangingPunct="0">
                <a:lnSpc>
                  <a:spcPct val="80000"/>
                </a:lnSpc>
              </a:pPr>
              <a:endParaRPr lang="en-US" sz="1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072" y="2991"/>
              <a:ext cx="18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000099"/>
                  </a:solidFill>
                  <a:latin typeface="Arial Narrow" pitchFamily="34" charset="0"/>
                </a:rPr>
                <a:t>Romanos 1:20 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912" y="1578"/>
              <a:ext cx="4272" cy="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Porque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lo invisible de Dios,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desde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la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creación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del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mundo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, se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deja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ver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a la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inteligencia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a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través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de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sus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obras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: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su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poder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eterno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y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su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divinidad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, de forma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que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 son </a:t>
              </a:r>
              <a:r>
                <a:rPr lang="en-US" sz="3200" dirty="0" err="1">
                  <a:solidFill>
                    <a:srgbClr val="0000CC"/>
                  </a:solidFill>
                  <a:latin typeface="Arial Black" pitchFamily="34" charset="0"/>
                </a:rPr>
                <a:t>inexcusables</a:t>
              </a:r>
              <a:r>
                <a:rPr lang="en-US" sz="3200" dirty="0">
                  <a:solidFill>
                    <a:srgbClr val="0000CC"/>
                  </a:solidFill>
                  <a:latin typeface="Arial Black" pitchFamily="34" charset="0"/>
                </a:rPr>
                <a:t>;</a:t>
              </a:r>
            </a:p>
          </p:txBody>
        </p:sp>
      </p:grp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300"/>
              </a:lnSpc>
            </a:pPr>
            <a:r>
              <a:rPr lang="es-E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Evidencia de la Naturaleza</a:t>
            </a:r>
          </a:p>
          <a:p>
            <a:pPr algn="ctr">
              <a:lnSpc>
                <a:spcPts val="3300"/>
              </a:lnSpc>
            </a:pPr>
            <a:r>
              <a:rPr lang="es-E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del Creador en el Universo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</p:spTree>
  </p:cSld>
  <p:clrMapOvr>
    <a:masterClrMapping/>
  </p:clrMapOvr>
  <p:transition spd="med"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P Power Point Current\GOD PARTIALasinPOCr.jpg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772400" cy="4038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Las Características Duales </a:t>
            </a:r>
          </a:p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de Carácter Interno y</a:t>
            </a:r>
          </a:p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Forma Externa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838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- está visible en todos los seres -</a:t>
            </a:r>
            <a:endParaRPr lang="en-US" sz="4000" kern="10" spc="300" dirty="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prstShdw prst="shdw13" dist="28398" dir="12393903">
                  <a:srgbClr val="6600CC"/>
                </a:prstShdw>
              </a:effectLst>
              <a:latin typeface="Haettenschweiler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300"/>
              </a:lnSpc>
            </a:pPr>
            <a:r>
              <a:rPr lang="es-E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Evidencia de la Naturaleza</a:t>
            </a:r>
          </a:p>
          <a:p>
            <a:pPr algn="ctr">
              <a:lnSpc>
                <a:spcPts val="3300"/>
              </a:lnSpc>
            </a:pPr>
            <a:r>
              <a:rPr lang="es-E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del Creador en el Universo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CC0099"/>
              </a:gs>
              <a:gs pos="100000">
                <a:srgbClr val="FF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Todo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Ser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33FF"/>
              </a:gs>
              <a:gs pos="100000">
                <a:srgbClr val="99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Carácter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Interno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Forma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Externa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Características Duales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2295525" y="2971800"/>
            <a:ext cx="4551363" cy="1552575"/>
            <a:chOff x="1446" y="1872"/>
            <a:chExt cx="2867" cy="978"/>
          </a:xfrm>
        </p:grpSpPr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 rot="10703260" flipH="1" flipV="1">
              <a:off x="1446" y="1872"/>
              <a:ext cx="2867" cy="97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50000">
                  <a:srgbClr val="FFCCFF"/>
                </a:gs>
                <a:gs pos="100000">
                  <a:srgbClr val="FFFF00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2000">
                <a:solidFill>
                  <a:srgbClr val="6600CC"/>
                </a:solidFill>
                <a:latin typeface="Arial Black" pitchFamily="34" charset="0"/>
              </a:endParaRP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1961" y="2034"/>
              <a:ext cx="182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6600">
                  <a:solidFill>
                    <a:srgbClr val="5100A2"/>
                  </a:solidFill>
                  <a:latin typeface="Impact" pitchFamily="34" charset="0"/>
                </a:rPr>
                <a:t>Esencia</a:t>
              </a:r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4519613" y="4622800"/>
            <a:ext cx="4551362" cy="1549400"/>
            <a:chOff x="2847" y="2912"/>
            <a:chExt cx="2867" cy="976"/>
          </a:xfrm>
        </p:grpSpPr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 rot="10703260" flipH="1" flipV="1">
              <a:off x="2847" y="2912"/>
              <a:ext cx="2867" cy="976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50000">
                  <a:srgbClr val="FFFF00"/>
                </a:gs>
                <a:gs pos="100000">
                  <a:srgbClr val="66FF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3216" y="3091"/>
              <a:ext cx="2160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6200">
                  <a:solidFill>
                    <a:srgbClr val="0000CC"/>
                  </a:solidFill>
                  <a:latin typeface="Impact" pitchFamily="34" charset="0"/>
                </a:rPr>
                <a:t>Expresión</a:t>
              </a:r>
            </a:p>
          </p:txBody>
        </p:sp>
      </p:grpSp>
    </p:spTree>
  </p:cSld>
  <p:clrMapOvr>
    <a:masterClrMapping/>
  </p:clrMapOvr>
  <p:transition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  <p:bldP spid="2150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:\Graphics\Photos\Scenery\603042.jpg"/>
          <p:cNvPicPr>
            <a:picLocks noChangeAspect="1" noChangeArrowheads="1"/>
          </p:cNvPicPr>
          <p:nvPr/>
        </p:nvPicPr>
        <p:blipFill>
          <a:blip r:embed="rId2"/>
          <a:srcRect l="10985" r="-328"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</p:spPr>
      </p:pic>
      <p:pic>
        <p:nvPicPr>
          <p:cNvPr id="22531" name="Picture 3" descr="S:\Graphics\Clipart\People\Misc\MISC0023.w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76200"/>
            <a:ext cx="3683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532" name="Picture 4" descr="S:\Graphics\Clipart\People\Misc\man10.wpg"/>
          <p:cNvPicPr>
            <a:picLocks noChangeAspect="1" noChangeArrowheads="1"/>
          </p:cNvPicPr>
          <p:nvPr/>
        </p:nvPicPr>
        <p:blipFill>
          <a:blip r:embed="rId4"/>
          <a:srcRect l="10606"/>
          <a:stretch>
            <a:fillRect/>
          </a:stretch>
        </p:blipFill>
        <p:spPr bwMode="auto">
          <a:xfrm>
            <a:off x="0" y="0"/>
            <a:ext cx="4495800" cy="3811588"/>
          </a:xfrm>
          <a:prstGeom prst="rect">
            <a:avLst/>
          </a:prstGeom>
          <a:noFill/>
        </p:spPr>
      </p:pic>
      <p:pic>
        <p:nvPicPr>
          <p:cNvPr id="22533" name="Picture 5" descr="S:\Graphics\Clipart\People\Bus_men\BIZM0011.wpg"/>
          <p:cNvPicPr>
            <a:picLocks noChangeAspect="1" noChangeArrowheads="1"/>
          </p:cNvPicPr>
          <p:nvPr/>
        </p:nvPicPr>
        <p:blipFill>
          <a:blip r:embed="rId5"/>
          <a:srcRect l="21828" r="12691" b="29559"/>
          <a:stretch>
            <a:fillRect/>
          </a:stretch>
        </p:blipFill>
        <p:spPr bwMode="auto">
          <a:xfrm>
            <a:off x="0" y="3352800"/>
            <a:ext cx="3376613" cy="35814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534" name="Picture 6" descr="S:\Graphics\Clipart\People\Misc\Lib24.wpg"/>
          <p:cNvPicPr>
            <a:picLocks noChangeAspect="1" noChangeArrowheads="1"/>
          </p:cNvPicPr>
          <p:nvPr/>
        </p:nvPicPr>
        <p:blipFill>
          <a:blip r:embed="rId6"/>
          <a:srcRect r="17526"/>
          <a:stretch>
            <a:fillRect/>
          </a:stretch>
        </p:blipFill>
        <p:spPr bwMode="auto">
          <a:xfrm>
            <a:off x="6172200" y="0"/>
            <a:ext cx="3048000" cy="3733800"/>
          </a:xfrm>
          <a:prstGeom prst="rect">
            <a:avLst/>
          </a:prstGeom>
          <a:noFill/>
        </p:spPr>
      </p:pic>
      <p:pic>
        <p:nvPicPr>
          <p:cNvPr id="22535" name="Picture 7" descr="S:\Graphics\Clipart\People\Bus_men\BIZM0020.wpg"/>
          <p:cNvPicPr>
            <a:picLocks noChangeAspect="1" noChangeArrowheads="1"/>
          </p:cNvPicPr>
          <p:nvPr/>
        </p:nvPicPr>
        <p:blipFill>
          <a:blip r:embed="rId7"/>
          <a:srcRect l="17160" b="34215"/>
          <a:stretch>
            <a:fillRect/>
          </a:stretch>
        </p:blipFill>
        <p:spPr bwMode="auto">
          <a:xfrm>
            <a:off x="5715000" y="2971800"/>
            <a:ext cx="3467100" cy="39624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536" name="Picture 8" descr="S:\Graphics\Clipart\People\Bus_wmn\LAUGHFEM.wpg"/>
          <p:cNvPicPr>
            <a:picLocks noChangeAspect="1" noChangeArrowheads="1"/>
          </p:cNvPicPr>
          <p:nvPr/>
        </p:nvPicPr>
        <p:blipFill>
          <a:blip r:embed="rId8"/>
          <a:srcRect b="11290"/>
          <a:stretch>
            <a:fillRect/>
          </a:stretch>
        </p:blipFill>
        <p:spPr bwMode="auto">
          <a:xfrm>
            <a:off x="3033713" y="2743200"/>
            <a:ext cx="2909887" cy="4191000"/>
          </a:xfrm>
          <a:prstGeom prst="rect">
            <a:avLst/>
          </a:prstGeom>
          <a:noFill/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7200900" y="2590800"/>
            <a:ext cx="1524000" cy="990600"/>
          </a:xfrm>
          <a:prstGeom prst="rect">
            <a:avLst/>
          </a:prstGeom>
          <a:gradFill rotWithShape="0">
            <a:gsLst>
              <a:gs pos="0">
                <a:srgbClr val="3399FF">
                  <a:alpha val="65000"/>
                </a:srgb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800" smtClean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Cuerpo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Visible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Haettenschweiler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819525" y="2609850"/>
            <a:ext cx="2581275" cy="952500"/>
          </a:xfrm>
          <a:prstGeom prst="rect">
            <a:avLst/>
          </a:prstGeom>
          <a:solidFill>
            <a:schemeClr val="tx1">
              <a:alpha val="5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rPr>
              <a:t>Corazón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rPr>
              <a:t> y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rPr>
              <a:t>Mente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Haettenschweiler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Invisible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962400" y="152400"/>
            <a:ext cx="2295525" cy="762000"/>
          </a:xfrm>
          <a:prstGeom prst="rect">
            <a:avLst/>
          </a:prstGeom>
          <a:gradFill rotWithShape="0">
            <a:gsLst>
              <a:gs pos="0">
                <a:srgbClr val="CCFFFF">
                  <a:alpha val="85000"/>
                </a:srgbClr>
              </a:gs>
              <a:gs pos="100000">
                <a:srgbClr val="FFCCFF">
                  <a:alpha val="9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ln w="3175">
                <a:solidFill>
                  <a:srgbClr val="FFFFFF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3175">
                  <a:solidFill>
                    <a:srgbClr val="FF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Carácter</a:t>
            </a:r>
            <a:endParaRPr lang="en-US" sz="3200" dirty="0">
              <a:ln w="3175">
                <a:solidFill>
                  <a:srgbClr val="FFFFFF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3175">
                  <a:solidFill>
                    <a:srgbClr val="FF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Interno</a:t>
            </a:r>
            <a:endParaRPr lang="en-US" sz="3200" dirty="0">
              <a:ln w="3175">
                <a:solidFill>
                  <a:srgbClr val="FFFFFF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7010400" y="152400"/>
            <a:ext cx="1905000" cy="838200"/>
          </a:xfrm>
          <a:prstGeom prst="rect">
            <a:avLst/>
          </a:prstGeom>
          <a:gradFill rotWithShape="0">
            <a:gsLst>
              <a:gs pos="0">
                <a:schemeClr val="tx1">
                  <a:alpha val="75000"/>
                </a:schemeClr>
              </a:gs>
              <a:gs pos="100000">
                <a:srgbClr val="3399FF">
                  <a:alpha val="80000"/>
                </a:srgbClr>
              </a:gs>
            </a:gsLst>
            <a:lin ang="189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 pitchFamily="34" charset="0"/>
              </a:rPr>
              <a:t>Externa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81000" y="2743200"/>
            <a:ext cx="2819400" cy="685800"/>
          </a:xfrm>
          <a:prstGeom prst="rect">
            <a:avLst/>
          </a:prstGeom>
          <a:gradFill rotWithShape="0">
            <a:gsLst>
              <a:gs pos="0">
                <a:srgbClr val="FFFF00">
                  <a:alpha val="75000"/>
                </a:srgbClr>
              </a:gs>
              <a:gs pos="100000">
                <a:srgbClr val="FFCC00">
                  <a:alpha val="75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ln w="3175">
                  <a:solidFill>
                    <a:srgbClr val="FFFFFF"/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Humanidad</a:t>
            </a:r>
            <a:endParaRPr lang="en-US" sz="4400" dirty="0">
              <a:ln w="3175">
                <a:solidFill>
                  <a:srgbClr val="FFFFFF"/>
                </a:solidFill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 autoUpdateAnimBg="0"/>
      <p:bldP spid="22538" grpId="0" animBg="1" autoUpdateAnimBg="0"/>
      <p:bldP spid="22539" grpId="0" animBg="1" autoUpdateAnimBg="0"/>
      <p:bldP spid="22540" grpId="0" animBg="1" autoUpdateAnimBg="0"/>
      <p:bldP spid="2254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3554" name="Clip" r:id="rId4" imgW="3009600" imgH="3909600" progId="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400800" y="5367338"/>
          <a:ext cx="2814638" cy="1490662"/>
        </p:xfrm>
        <a:graphic>
          <a:graphicData uri="http://schemas.openxmlformats.org/presentationml/2006/ole">
            <p:oleObj spid="_x0000_s23555" name="Clip" r:id="rId5" imgW="903960" imgH="695880" progId="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162800" y="5738813"/>
          <a:ext cx="1304925" cy="1119187"/>
        </p:xfrm>
        <a:graphic>
          <a:graphicData uri="http://schemas.openxmlformats.org/presentationml/2006/ole">
            <p:oleObj spid="_x0000_s23556" name="Clip" r:id="rId6" imgW="4286160" imgH="3676320" progId="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676400" y="4413250"/>
          <a:ext cx="2590800" cy="2359025"/>
        </p:xfrm>
        <a:graphic>
          <a:graphicData uri="http://schemas.openxmlformats.org/presentationml/2006/ole">
            <p:oleObj spid="_x0000_s23557" name="Clip" r:id="rId7" imgW="2027880" imgH="1845720" progId="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0" y="0"/>
          <a:ext cx="3100388" cy="6858000"/>
        </p:xfrm>
        <a:graphic>
          <a:graphicData uri="http://schemas.openxmlformats.org/presentationml/2006/ole">
            <p:oleObj spid="_x0000_s23558" name="Clip" r:id="rId8" imgW="1338120" imgH="2961360" progId="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858000" y="1944688"/>
          <a:ext cx="1066800" cy="493712"/>
        </p:xfrm>
        <a:graphic>
          <a:graphicData uri="http://schemas.openxmlformats.org/presentationml/2006/ole">
            <p:oleObj spid="_x0000_s23559" name="Clip" r:id="rId9" imgW="1584360" imgH="734040" progId="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5897563" y="4114800"/>
          <a:ext cx="427037" cy="838200"/>
        </p:xfrm>
        <a:graphic>
          <a:graphicData uri="http://schemas.openxmlformats.org/presentationml/2006/ole">
            <p:oleObj spid="_x0000_s23560" name="Clip" r:id="rId10" imgW="497160" imgH="977400" progId="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3962400" y="3810000"/>
          <a:ext cx="1524000" cy="1103313"/>
        </p:xfrm>
        <a:graphic>
          <a:graphicData uri="http://schemas.openxmlformats.org/presentationml/2006/ole">
            <p:oleObj spid="_x0000_s23561" name="Clip" r:id="rId11" imgW="1462680" imgH="1059480" progId="">
              <p:embed/>
            </p:oleObj>
          </a:graphicData>
        </a:graphic>
      </p:graphicFrame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28600" y="3086100"/>
            <a:ext cx="2438400" cy="685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215900" dist="76200" dir="168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50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03200" dist="101600" dir="60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40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03200" dist="101600" dir="6000000" algn="tl">
                    <a:srgbClr val="000000"/>
                  </a:outerShdw>
                </a:effectLst>
                <a:latin typeface="Impact" pitchFamily="34" charset="0"/>
              </a:rPr>
              <a:t>Animales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03200" dist="101600" dir="60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76200" y="3929063"/>
          <a:ext cx="1371600" cy="1176337"/>
        </p:xfrm>
        <a:graphic>
          <a:graphicData uri="http://schemas.openxmlformats.org/presentationml/2006/ole">
            <p:oleObj spid="_x0000_s23563" name="Clip" r:id="rId12" imgW="4587840" imgH="3938040" progId="">
              <p:embed/>
            </p:oleObj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3352800" y="0"/>
          <a:ext cx="2819400" cy="2513013"/>
        </p:xfrm>
        <a:graphic>
          <a:graphicData uri="http://schemas.openxmlformats.org/presentationml/2006/ole">
            <p:oleObj spid="_x0000_s23564" name="Clip" r:id="rId13" imgW="3924000" imgH="3497040" progId="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4038600" y="5557838"/>
          <a:ext cx="762000" cy="309562"/>
        </p:xfrm>
        <a:graphic>
          <a:graphicData uri="http://schemas.openxmlformats.org/presentationml/2006/ole">
            <p:oleObj spid="_x0000_s23565" name="Clip" r:id="rId14" imgW="1368360" imgH="556200" progId="">
              <p:embed/>
            </p:oleObj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7696200" y="5715000"/>
          <a:ext cx="642938" cy="541338"/>
        </p:xfrm>
        <a:graphic>
          <a:graphicData uri="http://schemas.openxmlformats.org/presentationml/2006/ole">
            <p:oleObj spid="_x0000_s23566" name="Clip" r:id="rId15" imgW="643320" imgH="541800" progId="">
              <p:embed/>
            </p:oleObj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6629400" y="4800600"/>
          <a:ext cx="685800" cy="463550"/>
        </p:xfrm>
        <a:graphic>
          <a:graphicData uri="http://schemas.openxmlformats.org/presentationml/2006/ole">
            <p:oleObj spid="_x0000_s23567" name="Clip" r:id="rId16" imgW="902160" imgH="609480" progId="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711200" y="838200"/>
          <a:ext cx="1117600" cy="1614488"/>
        </p:xfrm>
        <a:graphic>
          <a:graphicData uri="http://schemas.openxmlformats.org/presentationml/2006/ole">
            <p:oleObj spid="_x0000_s23568" name="Clip" r:id="rId17" imgW="2237400" imgH="3228480" progId="">
              <p:embed/>
            </p:oleObj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7391400" y="533400"/>
          <a:ext cx="1497013" cy="1501775"/>
        </p:xfrm>
        <a:graphic>
          <a:graphicData uri="http://schemas.openxmlformats.org/presentationml/2006/ole">
            <p:oleObj spid="_x0000_s23569" name="Clip" r:id="rId18" imgW="1018080" imgH="1021320" progId="">
              <p:embed/>
            </p:oleObj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7486650" y="3276600"/>
          <a:ext cx="971550" cy="1143000"/>
        </p:xfrm>
        <a:graphic>
          <a:graphicData uri="http://schemas.openxmlformats.org/presentationml/2006/ole">
            <p:oleObj spid="_x0000_s23570" name="Clip" r:id="rId19" imgW="3208320" imgH="3777840" progId="">
              <p:embed/>
            </p:oleObj>
          </a:graphicData>
        </a:graphic>
      </p:graphicFrame>
      <p:graphicFrame>
        <p:nvGraphicFramePr>
          <p:cNvPr id="23571" name="Object 19"/>
          <p:cNvGraphicFramePr>
            <a:graphicFrameLocks noChangeAspect="1"/>
          </p:cNvGraphicFramePr>
          <p:nvPr/>
        </p:nvGraphicFramePr>
        <p:xfrm>
          <a:off x="4267200" y="6324600"/>
          <a:ext cx="762000" cy="404813"/>
        </p:xfrm>
        <a:graphic>
          <a:graphicData uri="http://schemas.openxmlformats.org/presentationml/2006/ole">
            <p:oleObj spid="_x0000_s23571" name="Clip" r:id="rId20" imgW="4090320" imgH="2177640" progId="">
              <p:embed/>
            </p:oleObj>
          </a:graphicData>
        </a:graphic>
      </p:graphicFrame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4953000" y="5638800"/>
          <a:ext cx="533400" cy="312738"/>
        </p:xfrm>
        <a:graphic>
          <a:graphicData uri="http://schemas.openxmlformats.org/presentationml/2006/ole">
            <p:oleObj spid="_x0000_s23572" name="Clip" r:id="rId21" imgW="1011960" imgH="592920" progId="">
              <p:embed/>
            </p:oleObj>
          </a:graphicData>
        </a:graphic>
      </p:graphicFrame>
      <p:pic>
        <p:nvPicPr>
          <p:cNvPr id="23573" name="Picture 21" descr="S:\Graphics\Clipart\Animals\Wild\wild0077.w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6200" y="4648200"/>
            <a:ext cx="1922463" cy="22098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graphicFrame>
        <p:nvGraphicFramePr>
          <p:cNvPr id="23574" name="Object 22"/>
          <p:cNvGraphicFramePr>
            <a:graphicFrameLocks noChangeAspect="1"/>
          </p:cNvGraphicFramePr>
          <p:nvPr/>
        </p:nvGraphicFramePr>
        <p:xfrm>
          <a:off x="7924800" y="4851400"/>
          <a:ext cx="914400" cy="690563"/>
        </p:xfrm>
        <a:graphic>
          <a:graphicData uri="http://schemas.openxmlformats.org/presentationml/2006/ole">
            <p:oleObj spid="_x0000_s23574" name="Clip" r:id="rId23" imgW="1609920" imgH="1216440" progId="">
              <p:embed/>
            </p:oleObj>
          </a:graphicData>
        </a:graphic>
      </p:graphicFrame>
      <p:pic>
        <p:nvPicPr>
          <p:cNvPr id="23575" name="Picture 23" descr="S:\Graphics\Clipart\Animals\Pets\CALICO_C.w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981575" y="5364163"/>
            <a:ext cx="1495425" cy="1493837"/>
          </a:xfrm>
          <a:prstGeom prst="rect">
            <a:avLst/>
          </a:prstGeom>
          <a:noFill/>
        </p:spPr>
      </p:pic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8455025" y="5943600"/>
          <a:ext cx="536575" cy="563563"/>
        </p:xfrm>
        <a:graphic>
          <a:graphicData uri="http://schemas.openxmlformats.org/presentationml/2006/ole">
            <p:oleObj spid="_x0000_s23576" name="Clip" r:id="rId25" imgW="898560" imgH="944280" progId="">
              <p:embed/>
            </p:oleObj>
          </a:graphicData>
        </a:graphic>
      </p:graphicFrame>
      <p:graphicFrame>
        <p:nvGraphicFramePr>
          <p:cNvPr id="23577" name="Object 25"/>
          <p:cNvGraphicFramePr>
            <a:graphicFrameLocks noChangeAspect="1"/>
          </p:cNvGraphicFramePr>
          <p:nvPr/>
        </p:nvGraphicFramePr>
        <p:xfrm>
          <a:off x="6324600" y="5965825"/>
          <a:ext cx="685800" cy="663575"/>
        </p:xfrm>
        <a:graphic>
          <a:graphicData uri="http://schemas.openxmlformats.org/presentationml/2006/ole">
            <p:oleObj spid="_x0000_s23577" name="Clip" r:id="rId26" imgW="1415160" imgH="1370520" progId="">
              <p:embed/>
            </p:oleObj>
          </a:graphicData>
        </a:graphic>
      </p:graphicFrame>
      <p:graphicFrame>
        <p:nvGraphicFramePr>
          <p:cNvPr id="23579" name="Object 27"/>
          <p:cNvGraphicFramePr>
            <a:graphicFrameLocks noChangeAspect="1"/>
          </p:cNvGraphicFramePr>
          <p:nvPr/>
        </p:nvGraphicFramePr>
        <p:xfrm>
          <a:off x="6172200" y="3048000"/>
          <a:ext cx="727075" cy="1066800"/>
        </p:xfrm>
        <a:graphic>
          <a:graphicData uri="http://schemas.openxmlformats.org/presentationml/2006/ole">
            <p:oleObj spid="_x0000_s23579" name="Clip" r:id="rId27" imgW="1175760" imgH="1724040" progId="">
              <p:embed/>
            </p:oleObj>
          </a:graphicData>
        </a:graphic>
      </p:graphicFrame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629400" y="2895600"/>
            <a:ext cx="2057400" cy="990600"/>
          </a:xfrm>
          <a:prstGeom prst="rect">
            <a:avLst/>
          </a:prstGeom>
          <a:gradFill rotWithShape="0">
            <a:gsLst>
              <a:gs pos="0">
                <a:srgbClr val="FF7C80">
                  <a:alpha val="80000"/>
                </a:srgbClr>
              </a:gs>
              <a:gs pos="100000">
                <a:srgbClr val="00CC00">
                  <a:alpha val="8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solidFill>
                <a:srgbClr val="003300"/>
              </a:solidFill>
              <a:effectLst>
                <a:outerShdw dist="254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Cuerpo</a:t>
            </a:r>
            <a:endParaRPr lang="en-US" sz="3600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Visible</a:t>
            </a:r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3429366" y="457200"/>
            <a:ext cx="2514600" cy="990600"/>
          </a:xfrm>
          <a:prstGeom prst="rect">
            <a:avLst/>
          </a:prstGeom>
          <a:solidFill>
            <a:srgbClr val="008080">
              <a:alpha val="5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>
              <a:ln w="12700">
                <a:solidFill>
                  <a:schemeClr val="bg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Carácter</a:t>
            </a:r>
            <a:endParaRPr lang="en-US" sz="3600" smtClean="0">
              <a:ln w="12700">
                <a:solidFill>
                  <a:schemeClr val="bg1"/>
                </a:solidFill>
              </a:ln>
              <a:solidFill>
                <a:srgbClr val="000099"/>
              </a:solidFill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Interno</a:t>
            </a:r>
            <a:endParaRPr lang="en-US" sz="36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6477000" y="457200"/>
            <a:ext cx="2238375" cy="990600"/>
          </a:xfrm>
          <a:prstGeom prst="rect">
            <a:avLst/>
          </a:prstGeom>
          <a:solidFill>
            <a:srgbClr val="339966">
              <a:alpha val="5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 smtClean="0">
              <a:ln w="12700">
                <a:solidFill>
                  <a:schemeClr val="bg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Forma</a:t>
            </a:r>
            <a:endParaRPr lang="en-US" sz="3600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Externa</a:t>
            </a:r>
            <a:endParaRPr lang="en-US" sz="3600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</a:endParaRPr>
          </a:p>
        </p:txBody>
      </p:sp>
      <p:grpSp>
        <p:nvGrpSpPr>
          <p:cNvPr id="23585" name="Group 33"/>
          <p:cNvGrpSpPr>
            <a:grpSpLocks/>
          </p:cNvGrpSpPr>
          <p:nvPr/>
        </p:nvGrpSpPr>
        <p:grpSpPr bwMode="auto">
          <a:xfrm>
            <a:off x="3048000" y="2895600"/>
            <a:ext cx="3277333" cy="1030288"/>
            <a:chOff x="2152" y="1436"/>
            <a:chExt cx="1491" cy="649"/>
          </a:xfrm>
        </p:grpSpPr>
        <p:sp>
          <p:nvSpPr>
            <p:cNvPr id="23586" name="Rectangle 34"/>
            <p:cNvSpPr>
              <a:spLocks noChangeArrowheads="1"/>
            </p:cNvSpPr>
            <p:nvPr/>
          </p:nvSpPr>
          <p:spPr bwMode="auto">
            <a:xfrm>
              <a:off x="2152" y="1436"/>
              <a:ext cx="1491" cy="624"/>
            </a:xfrm>
            <a:prstGeom prst="rect">
              <a:avLst/>
            </a:prstGeom>
            <a:solidFill>
              <a:srgbClr val="006666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4800">
                <a:solidFill>
                  <a:schemeClr val="bg1"/>
                </a:solidFill>
                <a:latin typeface="Haettenschweiler" pitchFamily="34" charset="0"/>
              </a:endParaRPr>
            </a:p>
          </p:txBody>
        </p:sp>
        <p:sp>
          <p:nvSpPr>
            <p:cNvPr id="23587" name="Text Box 35"/>
            <p:cNvSpPr txBox="1">
              <a:spLocks noChangeArrowheads="1"/>
            </p:cNvSpPr>
            <p:nvPr/>
          </p:nvSpPr>
          <p:spPr bwMode="auto">
            <a:xfrm>
              <a:off x="2152" y="1492"/>
              <a:ext cx="1456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600" spc="-300" dirty="0" err="1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Mente</a:t>
              </a:r>
              <a:r>
                <a:rPr lang="en-US" sz="3600" spc="-30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 Animal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 spc="-30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Invisible</a:t>
              </a:r>
            </a:p>
          </p:txBody>
        </p:sp>
      </p:grp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3581766" y="38100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50800" dir="14400000" algn="ctr" rotWithShape="0">
              <a:srgbClr val="00B05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8900" dist="76200" dir="5400000" algn="tl">
                    <a:srgbClr val="00B050"/>
                  </a:outerShdw>
                </a:effectLst>
                <a:latin typeface="Arial Black" pitchFamily="34" charset="0"/>
              </a:rPr>
              <a:t>‘</a:t>
            </a:r>
            <a:r>
              <a:rPr lang="en-US" sz="2800" spc="-150" dirty="0">
                <a:ln w="12700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8900" dist="76200" dir="5400000" algn="tl">
                    <a:srgbClr val="00B050"/>
                  </a:outerShdw>
                </a:effectLst>
                <a:latin typeface="Arial Black" pitchFamily="34" charset="0"/>
              </a:rPr>
              <a:t>INSTINTO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8900" dist="76200" dir="5400000" algn="tl">
                    <a:srgbClr val="00B050"/>
                  </a:outerShdw>
                </a:effectLst>
                <a:latin typeface="Arial Black" pitchFamily="34" charset="0"/>
              </a:rPr>
              <a:t>’</a:t>
            </a:r>
          </a:p>
        </p:txBody>
      </p:sp>
    </p:spTree>
  </p:cSld>
  <p:clrMapOvr>
    <a:masterClrMapping/>
  </p:clrMapOvr>
  <p:transition spd="slow"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80" grpId="0" animBg="1" autoUpdateAnimBg="0"/>
      <p:bldP spid="39" grpId="0" animBg="1"/>
      <p:bldP spid="40" grpId="0" animBg="1" autoUpdateAnimBg="0"/>
      <p:bldP spid="235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:\PHOTOS\FLOWERS\586019.JPG"/>
          <p:cNvPicPr>
            <a:picLocks noChangeAspect="1" noChangeArrowheads="1"/>
          </p:cNvPicPr>
          <p:nvPr/>
        </p:nvPicPr>
        <p:blipFill>
          <a:blip r:embed="rId3"/>
          <a:srcRect l="-684" t="1052" r="15910" b="4233"/>
          <a:stretch>
            <a:fillRect/>
          </a:stretch>
        </p:blipFill>
        <p:spPr bwMode="auto">
          <a:xfrm>
            <a:off x="-228600" y="0"/>
            <a:ext cx="9448800" cy="6858000"/>
          </a:xfrm>
          <a:prstGeom prst="rect">
            <a:avLst/>
          </a:prstGeom>
          <a:noFill/>
        </p:spPr>
      </p:pic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572000" y="5486400"/>
          <a:ext cx="1295400" cy="1255712"/>
        </p:xfrm>
        <a:graphic>
          <a:graphicData uri="http://schemas.openxmlformats.org/presentationml/2006/ole">
            <p:oleObj spid="_x0000_s25604" name="Clip" r:id="rId4" imgW="1415160" imgH="1370520" progId="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477000" y="2590800"/>
          <a:ext cx="904875" cy="990600"/>
        </p:xfrm>
        <a:graphic>
          <a:graphicData uri="http://schemas.openxmlformats.org/presentationml/2006/ole">
            <p:oleObj spid="_x0000_s25606" name="Clip" r:id="rId5" imgW="877680" imgH="960840" progId="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-228600" y="5074803"/>
          <a:ext cx="1389658" cy="2011797"/>
        </p:xfrm>
        <a:graphic>
          <a:graphicData uri="http://schemas.openxmlformats.org/presentationml/2006/ole">
            <p:oleObj spid="_x0000_s25607" name="Clip" r:id="rId6" imgW="3467160" imgH="5018040" progId="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2400" y="3352800"/>
            <a:ext cx="1981200" cy="9525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rPr>
              <a:t>Plantas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821488" y="3200400"/>
            <a:ext cx="1676400" cy="12192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Cuerpo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Visible</a:t>
            </a: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4038600" y="1447800"/>
          <a:ext cx="436563" cy="457200"/>
        </p:xfrm>
        <a:graphic>
          <a:graphicData uri="http://schemas.openxmlformats.org/presentationml/2006/ole">
            <p:oleObj spid="_x0000_s25611" name="Clip" r:id="rId7" imgW="898560" imgH="944280" progId="">
              <p:embed/>
            </p:oleObj>
          </a:graphicData>
        </a:graphic>
      </p:graphicFrame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2759075" y="381000"/>
            <a:ext cx="3243263" cy="1276350"/>
            <a:chOff x="1738" y="1056"/>
            <a:chExt cx="2043" cy="804"/>
          </a:xfrm>
        </p:grpSpPr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1824" y="1056"/>
              <a:ext cx="1920" cy="768"/>
            </a:xfrm>
            <a:prstGeom prst="rect">
              <a:avLst/>
            </a:prstGeom>
            <a:solidFill>
              <a:srgbClr val="003300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1738" y="1092"/>
              <a:ext cx="2043" cy="7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 b="1" dirty="0" err="1">
                  <a:ln>
                    <a:solidFill>
                      <a:schemeClr val="tx1"/>
                    </a:solidFill>
                  </a:ln>
                  <a:solidFill>
                    <a:srgbClr val="FFFF66"/>
                  </a:solidFill>
                  <a:latin typeface="Arial Black" pitchFamily="34" charset="0"/>
                </a:rPr>
                <a:t>Carácter</a:t>
              </a:r>
              <a:endParaRPr lang="en-US" sz="4400" dirty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 b="1" dirty="0" err="1">
                  <a:ln>
                    <a:solidFill>
                      <a:schemeClr val="tx1"/>
                    </a:solidFill>
                  </a:ln>
                  <a:solidFill>
                    <a:srgbClr val="FFFF66"/>
                  </a:solidFill>
                  <a:latin typeface="Arial Black" pitchFamily="34" charset="0"/>
                </a:rPr>
                <a:t>Interno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6296025" y="381000"/>
            <a:ext cx="2725738" cy="1295400"/>
            <a:chOff x="3966" y="1056"/>
            <a:chExt cx="1717" cy="816"/>
          </a:xfrm>
        </p:grpSpPr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3984" y="1056"/>
              <a:ext cx="1680" cy="768"/>
            </a:xfrm>
            <a:prstGeom prst="rect">
              <a:avLst/>
            </a:prstGeom>
            <a:solidFill>
              <a:srgbClr val="003300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3966" y="1104"/>
              <a:ext cx="1717" cy="7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99FF66"/>
                  </a:solidFill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99FF66"/>
                  </a:solidFill>
                  <a:latin typeface="Arial Black" pitchFamily="34" charset="0"/>
                </a:rPr>
                <a:t>Externa</a:t>
              </a:r>
              <a:endParaRPr lang="en-US" sz="4400" dirty="0">
                <a:ln>
                  <a:solidFill>
                    <a:schemeClr val="tx1"/>
                  </a:solidFill>
                </a:ln>
                <a:solidFill>
                  <a:srgbClr val="99FF66"/>
                </a:solidFill>
                <a:latin typeface="Arial Black" pitchFamily="34" charset="0"/>
              </a:endParaRPr>
            </a:p>
          </p:txBody>
        </p:sp>
      </p:grp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81000" y="4267200"/>
          <a:ext cx="2895600" cy="2592387"/>
        </p:xfrm>
        <a:graphic>
          <a:graphicData uri="http://schemas.openxmlformats.org/presentationml/2006/ole">
            <p:oleObj spid="_x0000_s25605" name="Clip" r:id="rId8" imgW="4741920" imgH="4245480" progId="">
              <p:embed/>
            </p:oleObj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276600" y="4495800"/>
          <a:ext cx="685800" cy="577850"/>
        </p:xfrm>
        <a:graphic>
          <a:graphicData uri="http://schemas.openxmlformats.org/presentationml/2006/ole">
            <p:oleObj spid="_x0000_s25610" name="Clip" r:id="rId9" imgW="643320" imgH="541800" progId="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553200" y="4648200"/>
          <a:ext cx="2590800" cy="2222500"/>
        </p:xfrm>
        <a:graphic>
          <a:graphicData uri="http://schemas.openxmlformats.org/presentationml/2006/ole">
            <p:oleObj spid="_x0000_s25603" name="Clip" r:id="rId10" imgW="4286160" imgH="3676320" progId="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590800" y="3200400"/>
            <a:ext cx="3581400" cy="1257300"/>
            <a:chOff x="2590800" y="3200400"/>
            <a:chExt cx="3581400" cy="1257300"/>
          </a:xfrm>
        </p:grpSpPr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628900" y="3200400"/>
              <a:ext cx="3505200" cy="1219200"/>
            </a:xfrm>
            <a:prstGeom prst="rect">
              <a:avLst/>
            </a:prstGeom>
            <a:solidFill>
              <a:srgbClr val="003300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2590800" y="3314700"/>
              <a:ext cx="3581400" cy="11430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200"/>
                </a:lnSpc>
              </a:pPr>
              <a:r>
                <a:rPr lang="en-US" sz="540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‘</a:t>
              </a:r>
              <a:r>
                <a:rPr lang="en-US" sz="5400" dirty="0" err="1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Mente</a:t>
              </a:r>
              <a:r>
                <a:rPr lang="en-US" sz="54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’ Invisible</a:t>
              </a:r>
            </a:p>
            <a:p>
              <a:pPr algn="ctr" eaLnBrk="0" hangingPunct="0">
                <a:lnSpc>
                  <a:spcPts val="4200"/>
                </a:lnSpc>
              </a:pPr>
              <a:r>
                <a:rPr lang="en-US" sz="54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de </a:t>
              </a:r>
              <a:r>
                <a:rPr lang="en-US" sz="5400" dirty="0" err="1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Planta</a:t>
              </a:r>
              <a:r>
                <a:rPr lang="en-US" sz="54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 autoUpdateAnimBg="0"/>
      <p:bldP spid="2560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4"/>
            </a:gs>
            <a:gs pos="50000">
              <a:schemeClr val="bg1"/>
            </a:gs>
            <a:gs pos="100000">
              <a:srgbClr val="0000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2"/>
          <p:cNvGrpSpPr>
            <a:grpSpLocks/>
          </p:cNvGrpSpPr>
          <p:nvPr/>
        </p:nvGrpSpPr>
        <p:grpSpPr bwMode="auto">
          <a:xfrm>
            <a:off x="3922713" y="3054350"/>
            <a:ext cx="1304925" cy="1217613"/>
            <a:chOff x="2663" y="1860"/>
            <a:chExt cx="822" cy="767"/>
          </a:xfrm>
        </p:grpSpPr>
        <p:grpSp>
          <p:nvGrpSpPr>
            <p:cNvPr id="309" name="Group 3"/>
            <p:cNvGrpSpPr>
              <a:grpSpLocks/>
            </p:cNvGrpSpPr>
            <p:nvPr/>
          </p:nvGrpSpPr>
          <p:grpSpPr bwMode="auto">
            <a:xfrm>
              <a:off x="2663" y="2194"/>
              <a:ext cx="230" cy="226"/>
              <a:chOff x="2578" y="2566"/>
              <a:chExt cx="206" cy="202"/>
            </a:xfrm>
          </p:grpSpPr>
          <p:sp>
            <p:nvSpPr>
              <p:cNvPr id="454" name="Oval 4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Oval 5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Oval 6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Oval 7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Oval 8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Oval 9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" name="Group 10"/>
            <p:cNvGrpSpPr>
              <a:grpSpLocks/>
            </p:cNvGrpSpPr>
            <p:nvPr/>
          </p:nvGrpSpPr>
          <p:grpSpPr bwMode="auto">
            <a:xfrm>
              <a:off x="3256" y="2242"/>
              <a:ext cx="229" cy="227"/>
              <a:chOff x="1220" y="1614"/>
              <a:chExt cx="261" cy="259"/>
            </a:xfrm>
          </p:grpSpPr>
          <p:sp>
            <p:nvSpPr>
              <p:cNvPr id="448" name="Oval 11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Oval 12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Oval 13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Oval 14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Oval 15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Oval 16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" name="Group 17"/>
            <p:cNvGrpSpPr>
              <a:grpSpLocks/>
            </p:cNvGrpSpPr>
            <p:nvPr/>
          </p:nvGrpSpPr>
          <p:grpSpPr bwMode="auto">
            <a:xfrm>
              <a:off x="3062" y="1860"/>
              <a:ext cx="231" cy="227"/>
              <a:chOff x="2578" y="2566"/>
              <a:chExt cx="206" cy="202"/>
            </a:xfrm>
          </p:grpSpPr>
          <p:sp>
            <p:nvSpPr>
              <p:cNvPr id="442" name="Oval 18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Oval 19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Oval 20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Oval 21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Oval 22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Oval 23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2" name="Group 24"/>
            <p:cNvGrpSpPr>
              <a:grpSpLocks/>
            </p:cNvGrpSpPr>
            <p:nvPr/>
          </p:nvGrpSpPr>
          <p:grpSpPr bwMode="auto">
            <a:xfrm>
              <a:off x="2869" y="1872"/>
              <a:ext cx="220" cy="218"/>
              <a:chOff x="2008" y="2863"/>
              <a:chExt cx="185" cy="184"/>
            </a:xfrm>
          </p:grpSpPr>
          <p:sp>
            <p:nvSpPr>
              <p:cNvPr id="436" name="Oval 25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Oval 26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Oval 27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Oval 28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Oval 29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Oval 30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3" name="Group 31"/>
            <p:cNvGrpSpPr>
              <a:grpSpLocks/>
            </p:cNvGrpSpPr>
            <p:nvPr/>
          </p:nvGrpSpPr>
          <p:grpSpPr bwMode="auto">
            <a:xfrm>
              <a:off x="2719" y="1975"/>
              <a:ext cx="230" cy="227"/>
              <a:chOff x="1220" y="1614"/>
              <a:chExt cx="261" cy="259"/>
            </a:xfrm>
          </p:grpSpPr>
          <p:sp>
            <p:nvSpPr>
              <p:cNvPr id="430" name="Oval 32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Oval 33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Oval 34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Oval 35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Oval 36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Oval 37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" name="Group 38"/>
            <p:cNvGrpSpPr>
              <a:grpSpLocks/>
            </p:cNvGrpSpPr>
            <p:nvPr/>
          </p:nvGrpSpPr>
          <p:grpSpPr bwMode="auto">
            <a:xfrm>
              <a:off x="2732" y="1984"/>
              <a:ext cx="690" cy="610"/>
              <a:chOff x="2716" y="1956"/>
              <a:chExt cx="603" cy="537"/>
            </a:xfrm>
          </p:grpSpPr>
          <p:grpSp>
            <p:nvGrpSpPr>
              <p:cNvPr id="360" name="Group 39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424" name="Oval 40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Oval 41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Oval 42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Oval 43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Oval 44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Oval 45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1" name="Group 46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418" name="Oval 47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Oval 48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Oval 49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Oval 50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Oval 51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Oval 52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2" name="Group 53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412" name="Oval 54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Oval 55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Oval 57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Oval 58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Oval 59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60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406" name="Oval 61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Oval 62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Oval 63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Oval 64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Oval 65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Oval 66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67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400" name="Oval 68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Oval 69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Oval 70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Oval 71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Oval 72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5" name="Group 74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394" name="Oval 75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Oval 76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Oval 77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Oval 78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Oval 80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6" name="Group 81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388" name="Oval 82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Oval 83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Oval 84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Oval 85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Oval 86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Oval 87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7" name="Group 88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382" name="Oval 89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Oval 90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Oval 91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Oval 92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Oval 93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Oval 94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8" name="Group 95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376" name="Oval 96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Oval 97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Oval 98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Oval 99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Oval 100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Oval 101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9" name="Group 102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370" name="Oval 103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Oval 104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Oval 105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Oval 106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Oval 107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Oval 108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5" name="Group 109"/>
            <p:cNvGrpSpPr>
              <a:grpSpLocks/>
            </p:cNvGrpSpPr>
            <p:nvPr/>
          </p:nvGrpSpPr>
          <p:grpSpPr bwMode="auto">
            <a:xfrm>
              <a:off x="2943" y="2191"/>
              <a:ext cx="211" cy="210"/>
              <a:chOff x="2008" y="2863"/>
              <a:chExt cx="185" cy="184"/>
            </a:xfrm>
          </p:grpSpPr>
          <p:sp>
            <p:nvSpPr>
              <p:cNvPr id="354" name="Oval 110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Oval 111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Oval 112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Oval 113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Oval 114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Oval 115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" name="Group 116"/>
            <p:cNvGrpSpPr>
              <a:grpSpLocks/>
            </p:cNvGrpSpPr>
            <p:nvPr/>
          </p:nvGrpSpPr>
          <p:grpSpPr bwMode="auto">
            <a:xfrm>
              <a:off x="3213" y="1964"/>
              <a:ext cx="223" cy="219"/>
              <a:chOff x="2945" y="3056"/>
              <a:chExt cx="196" cy="192"/>
            </a:xfrm>
          </p:grpSpPr>
          <p:sp>
            <p:nvSpPr>
              <p:cNvPr id="348" name="Oval 117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Oval 118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Oval 119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Oval 120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Oval 121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Oval 122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" name="Group 123"/>
            <p:cNvGrpSpPr>
              <a:grpSpLocks/>
            </p:cNvGrpSpPr>
            <p:nvPr/>
          </p:nvGrpSpPr>
          <p:grpSpPr bwMode="auto">
            <a:xfrm>
              <a:off x="2861" y="2005"/>
              <a:ext cx="211" cy="207"/>
              <a:chOff x="4615" y="1506"/>
              <a:chExt cx="281" cy="277"/>
            </a:xfrm>
          </p:grpSpPr>
          <p:sp>
            <p:nvSpPr>
              <p:cNvPr id="341" name="Oval 124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2" name="Group 125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343" name="Oval 126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Oval 127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Oval 128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Oval 129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Oval 130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8" name="Group 131"/>
            <p:cNvGrpSpPr>
              <a:grpSpLocks/>
            </p:cNvGrpSpPr>
            <p:nvPr/>
          </p:nvGrpSpPr>
          <p:grpSpPr bwMode="auto">
            <a:xfrm>
              <a:off x="3258" y="2096"/>
              <a:ext cx="211" cy="209"/>
              <a:chOff x="2008" y="2863"/>
              <a:chExt cx="185" cy="184"/>
            </a:xfrm>
          </p:grpSpPr>
          <p:sp>
            <p:nvSpPr>
              <p:cNvPr id="335" name="Oval 132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Oval 133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Oval 134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Oval 135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Oval 136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Oval 137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9" name="Oval 138"/>
            <p:cNvSpPr>
              <a:spLocks noChangeArrowheads="1"/>
            </p:cNvSpPr>
            <p:nvPr/>
          </p:nvSpPr>
          <p:spPr bwMode="auto">
            <a:xfrm>
              <a:off x="2934" y="2395"/>
              <a:ext cx="238" cy="23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0" name="Group 139"/>
            <p:cNvGrpSpPr>
              <a:grpSpLocks/>
            </p:cNvGrpSpPr>
            <p:nvPr/>
          </p:nvGrpSpPr>
          <p:grpSpPr bwMode="auto">
            <a:xfrm>
              <a:off x="2838" y="2346"/>
              <a:ext cx="224" cy="219"/>
              <a:chOff x="2945" y="3056"/>
              <a:chExt cx="196" cy="192"/>
            </a:xfrm>
          </p:grpSpPr>
          <p:sp>
            <p:nvSpPr>
              <p:cNvPr id="329" name="Oval 140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Oval 141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Oval 142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Oval 143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Oval 144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Oval 145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" name="Group 146"/>
            <p:cNvGrpSpPr>
              <a:grpSpLocks/>
            </p:cNvGrpSpPr>
            <p:nvPr/>
          </p:nvGrpSpPr>
          <p:grpSpPr bwMode="auto">
            <a:xfrm>
              <a:off x="3128" y="2354"/>
              <a:ext cx="211" cy="221"/>
              <a:chOff x="4615" y="1506"/>
              <a:chExt cx="281" cy="277"/>
            </a:xfrm>
          </p:grpSpPr>
          <p:sp>
            <p:nvSpPr>
              <p:cNvPr id="322" name="Oval 147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" name="Group 148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324" name="Oval 149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Oval 150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Oval 151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Oval 152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Oval 153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0" name="Group 154"/>
          <p:cNvGrpSpPr>
            <a:grpSpLocks/>
          </p:cNvGrpSpPr>
          <p:nvPr/>
        </p:nvGrpSpPr>
        <p:grpSpPr bwMode="auto">
          <a:xfrm>
            <a:off x="1811338" y="1042988"/>
            <a:ext cx="5522912" cy="5516562"/>
            <a:chOff x="1309" y="593"/>
            <a:chExt cx="3479" cy="3475"/>
          </a:xfrm>
        </p:grpSpPr>
        <p:sp>
          <p:nvSpPr>
            <p:cNvPr id="461" name="Freeform 155"/>
            <p:cNvSpPr>
              <a:spLocks/>
            </p:cNvSpPr>
            <p:nvPr/>
          </p:nvSpPr>
          <p:spPr bwMode="auto">
            <a:xfrm>
              <a:off x="2134" y="1304"/>
              <a:ext cx="1429" cy="1355"/>
            </a:xfrm>
            <a:custGeom>
              <a:avLst/>
              <a:gdLst/>
              <a:ahLst/>
              <a:cxnLst>
                <a:cxn ang="0">
                  <a:pos x="542" y="1355"/>
                </a:cxn>
                <a:cxn ang="0">
                  <a:pos x="447" y="1251"/>
                </a:cxn>
                <a:cxn ang="0">
                  <a:pos x="349" y="1130"/>
                </a:cxn>
                <a:cxn ang="0">
                  <a:pos x="230" y="972"/>
                </a:cxn>
                <a:cxn ang="0">
                  <a:pos x="171" y="879"/>
                </a:cxn>
                <a:cxn ang="0">
                  <a:pos x="120" y="784"/>
                </a:cxn>
                <a:cxn ang="0">
                  <a:pos x="63" y="667"/>
                </a:cxn>
                <a:cxn ang="0">
                  <a:pos x="31" y="576"/>
                </a:cxn>
                <a:cxn ang="0">
                  <a:pos x="5" y="472"/>
                </a:cxn>
                <a:cxn ang="0">
                  <a:pos x="0" y="376"/>
                </a:cxn>
                <a:cxn ang="0">
                  <a:pos x="0" y="314"/>
                </a:cxn>
                <a:cxn ang="0">
                  <a:pos x="8" y="247"/>
                </a:cxn>
                <a:cxn ang="0">
                  <a:pos x="28" y="189"/>
                </a:cxn>
                <a:cxn ang="0">
                  <a:pos x="75" y="121"/>
                </a:cxn>
                <a:cxn ang="0">
                  <a:pos x="132" y="69"/>
                </a:cxn>
                <a:cxn ang="0">
                  <a:pos x="191" y="35"/>
                </a:cxn>
                <a:cxn ang="0">
                  <a:pos x="257" y="12"/>
                </a:cxn>
                <a:cxn ang="0">
                  <a:pos x="333" y="0"/>
                </a:cxn>
                <a:cxn ang="0">
                  <a:pos x="396" y="0"/>
                </a:cxn>
                <a:cxn ang="0">
                  <a:pos x="480" y="6"/>
                </a:cxn>
                <a:cxn ang="0">
                  <a:pos x="566" y="23"/>
                </a:cxn>
                <a:cxn ang="0">
                  <a:pos x="691" y="51"/>
                </a:cxn>
                <a:cxn ang="0">
                  <a:pos x="794" y="90"/>
                </a:cxn>
                <a:cxn ang="0">
                  <a:pos x="911" y="148"/>
                </a:cxn>
                <a:cxn ang="0">
                  <a:pos x="999" y="193"/>
                </a:cxn>
                <a:cxn ang="0">
                  <a:pos x="1127" y="272"/>
                </a:cxn>
                <a:cxn ang="0">
                  <a:pos x="1241" y="352"/>
                </a:cxn>
                <a:cxn ang="0">
                  <a:pos x="1351" y="433"/>
                </a:cxn>
                <a:cxn ang="0">
                  <a:pos x="1423" y="501"/>
                </a:cxn>
                <a:cxn ang="0">
                  <a:pos x="1429" y="506"/>
                </a:cxn>
              </a:cxnLst>
              <a:rect l="0" t="0" r="r" b="b"/>
              <a:pathLst>
                <a:path w="1429" h="1355">
                  <a:moveTo>
                    <a:pt x="542" y="1355"/>
                  </a:moveTo>
                  <a:lnTo>
                    <a:pt x="447" y="1251"/>
                  </a:lnTo>
                  <a:lnTo>
                    <a:pt x="349" y="1130"/>
                  </a:lnTo>
                  <a:lnTo>
                    <a:pt x="230" y="972"/>
                  </a:lnTo>
                  <a:lnTo>
                    <a:pt x="171" y="879"/>
                  </a:lnTo>
                  <a:lnTo>
                    <a:pt x="120" y="784"/>
                  </a:lnTo>
                  <a:lnTo>
                    <a:pt x="63" y="667"/>
                  </a:lnTo>
                  <a:lnTo>
                    <a:pt x="31" y="576"/>
                  </a:lnTo>
                  <a:lnTo>
                    <a:pt x="5" y="472"/>
                  </a:lnTo>
                  <a:lnTo>
                    <a:pt x="0" y="376"/>
                  </a:lnTo>
                  <a:lnTo>
                    <a:pt x="0" y="314"/>
                  </a:lnTo>
                  <a:lnTo>
                    <a:pt x="8" y="247"/>
                  </a:lnTo>
                  <a:lnTo>
                    <a:pt x="28" y="189"/>
                  </a:lnTo>
                  <a:lnTo>
                    <a:pt x="75" y="121"/>
                  </a:lnTo>
                  <a:lnTo>
                    <a:pt x="132" y="69"/>
                  </a:lnTo>
                  <a:lnTo>
                    <a:pt x="191" y="35"/>
                  </a:lnTo>
                  <a:lnTo>
                    <a:pt x="257" y="12"/>
                  </a:lnTo>
                  <a:lnTo>
                    <a:pt x="333" y="0"/>
                  </a:lnTo>
                  <a:lnTo>
                    <a:pt x="396" y="0"/>
                  </a:lnTo>
                  <a:lnTo>
                    <a:pt x="480" y="6"/>
                  </a:lnTo>
                  <a:lnTo>
                    <a:pt x="566" y="23"/>
                  </a:lnTo>
                  <a:lnTo>
                    <a:pt x="691" y="51"/>
                  </a:lnTo>
                  <a:lnTo>
                    <a:pt x="794" y="90"/>
                  </a:lnTo>
                  <a:lnTo>
                    <a:pt x="911" y="148"/>
                  </a:lnTo>
                  <a:lnTo>
                    <a:pt x="999" y="193"/>
                  </a:lnTo>
                  <a:lnTo>
                    <a:pt x="1127" y="272"/>
                  </a:lnTo>
                  <a:lnTo>
                    <a:pt x="1241" y="352"/>
                  </a:lnTo>
                  <a:lnTo>
                    <a:pt x="1351" y="433"/>
                  </a:lnTo>
                  <a:lnTo>
                    <a:pt x="1423" y="501"/>
                  </a:lnTo>
                  <a:lnTo>
                    <a:pt x="1429" y="506"/>
                  </a:lnTo>
                </a:path>
              </a:pathLst>
            </a:custGeom>
            <a:noFill/>
            <a:ln w="33338">
              <a:solidFill>
                <a:srgbClr val="404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" name="Group 156"/>
            <p:cNvGrpSpPr>
              <a:grpSpLocks/>
            </p:cNvGrpSpPr>
            <p:nvPr/>
          </p:nvGrpSpPr>
          <p:grpSpPr bwMode="auto">
            <a:xfrm>
              <a:off x="1309" y="593"/>
              <a:ext cx="3479" cy="3475"/>
              <a:chOff x="1309" y="593"/>
              <a:chExt cx="3479" cy="3475"/>
            </a:xfrm>
          </p:grpSpPr>
          <p:sp>
            <p:nvSpPr>
              <p:cNvPr id="534" name="Freeform 157"/>
              <p:cNvSpPr>
                <a:spLocks/>
              </p:cNvSpPr>
              <p:nvPr/>
            </p:nvSpPr>
            <p:spPr bwMode="auto">
              <a:xfrm>
                <a:off x="1576" y="1625"/>
                <a:ext cx="2883" cy="1356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8" y="863"/>
                  </a:cxn>
                  <a:cxn ang="0">
                    <a:pos x="27" y="800"/>
                  </a:cxn>
                  <a:cxn ang="0">
                    <a:pos x="60" y="739"/>
                  </a:cxn>
                  <a:cxn ang="0">
                    <a:pos x="100" y="680"/>
                  </a:cxn>
                  <a:cxn ang="0">
                    <a:pos x="171" y="597"/>
                  </a:cxn>
                  <a:cxn ang="0">
                    <a:pos x="299" y="488"/>
                  </a:cxn>
                  <a:cxn ang="0">
                    <a:pos x="429" y="402"/>
                  </a:cxn>
                  <a:cxn ang="0">
                    <a:pos x="595" y="317"/>
                  </a:cxn>
                  <a:cxn ang="0">
                    <a:pos x="794" y="227"/>
                  </a:cxn>
                  <a:cxn ang="0">
                    <a:pos x="969" y="164"/>
                  </a:cxn>
                  <a:cxn ang="0">
                    <a:pos x="1225" y="91"/>
                  </a:cxn>
                  <a:cxn ang="0">
                    <a:pos x="1436" y="46"/>
                  </a:cxn>
                  <a:cxn ang="0">
                    <a:pos x="1606" y="22"/>
                  </a:cxn>
                  <a:cxn ang="0">
                    <a:pos x="1789" y="5"/>
                  </a:cxn>
                  <a:cxn ang="0">
                    <a:pos x="1960" y="0"/>
                  </a:cxn>
                  <a:cxn ang="0">
                    <a:pos x="2080" y="0"/>
                  </a:cxn>
                  <a:cxn ang="0">
                    <a:pos x="2206" y="10"/>
                  </a:cxn>
                  <a:cxn ang="0">
                    <a:pos x="2344" y="26"/>
                  </a:cxn>
                  <a:cxn ang="0">
                    <a:pos x="2485" y="63"/>
                  </a:cxn>
                  <a:cxn ang="0">
                    <a:pos x="2592" y="96"/>
                  </a:cxn>
                  <a:cxn ang="0">
                    <a:pos x="2673" y="139"/>
                  </a:cxn>
                  <a:cxn ang="0">
                    <a:pos x="2744" y="187"/>
                  </a:cxn>
                  <a:cxn ang="0">
                    <a:pos x="2793" y="227"/>
                  </a:cxn>
                  <a:cxn ang="0">
                    <a:pos x="2834" y="279"/>
                  </a:cxn>
                  <a:cxn ang="0">
                    <a:pos x="2866" y="334"/>
                  </a:cxn>
                  <a:cxn ang="0">
                    <a:pos x="2877" y="387"/>
                  </a:cxn>
                  <a:cxn ang="0">
                    <a:pos x="2883" y="443"/>
                  </a:cxn>
                  <a:cxn ang="0">
                    <a:pos x="2872" y="493"/>
                  </a:cxn>
                  <a:cxn ang="0">
                    <a:pos x="2860" y="546"/>
                  </a:cxn>
                  <a:cxn ang="0">
                    <a:pos x="2838" y="596"/>
                  </a:cxn>
                  <a:cxn ang="0">
                    <a:pos x="2793" y="668"/>
                  </a:cxn>
                  <a:cxn ang="0">
                    <a:pos x="2740" y="726"/>
                  </a:cxn>
                  <a:cxn ang="0">
                    <a:pos x="2629" y="830"/>
                  </a:cxn>
                  <a:cxn ang="0">
                    <a:pos x="2485" y="934"/>
                  </a:cxn>
                  <a:cxn ang="0">
                    <a:pos x="2365" y="1002"/>
                  </a:cxn>
                  <a:cxn ang="0">
                    <a:pos x="2211" y="1075"/>
                  </a:cxn>
                  <a:cxn ang="0">
                    <a:pos x="2073" y="1133"/>
                  </a:cxn>
                  <a:cxn ang="0">
                    <a:pos x="1844" y="1212"/>
                  </a:cxn>
                  <a:cxn ang="0">
                    <a:pos x="1652" y="1264"/>
                  </a:cxn>
                  <a:cxn ang="0">
                    <a:pos x="1436" y="1310"/>
                  </a:cxn>
                  <a:cxn ang="0">
                    <a:pos x="1353" y="1326"/>
                  </a:cxn>
                  <a:cxn ang="0">
                    <a:pos x="1249" y="1341"/>
                  </a:cxn>
                  <a:cxn ang="0">
                    <a:pos x="1140" y="1351"/>
                  </a:cxn>
                  <a:cxn ang="0">
                    <a:pos x="1057" y="1351"/>
                  </a:cxn>
                  <a:cxn ang="0">
                    <a:pos x="915" y="1356"/>
                  </a:cxn>
                  <a:cxn ang="0">
                    <a:pos x="778" y="1356"/>
                  </a:cxn>
                  <a:cxn ang="0">
                    <a:pos x="651" y="1338"/>
                  </a:cxn>
                  <a:cxn ang="0">
                    <a:pos x="517" y="1318"/>
                  </a:cxn>
                  <a:cxn ang="0">
                    <a:pos x="380" y="1287"/>
                  </a:cxn>
                  <a:cxn ang="0">
                    <a:pos x="305" y="1263"/>
                  </a:cxn>
                  <a:cxn ang="0">
                    <a:pos x="229" y="1231"/>
                  </a:cxn>
                  <a:cxn ang="0">
                    <a:pos x="162" y="1189"/>
                  </a:cxn>
                  <a:cxn ang="0">
                    <a:pos x="110" y="1146"/>
                  </a:cxn>
                  <a:cxn ang="0">
                    <a:pos x="67" y="1098"/>
                  </a:cxn>
                  <a:cxn ang="0">
                    <a:pos x="27" y="1045"/>
                  </a:cxn>
                  <a:cxn ang="0">
                    <a:pos x="5" y="987"/>
                  </a:cxn>
                  <a:cxn ang="0">
                    <a:pos x="0" y="921"/>
                  </a:cxn>
                </a:cxnLst>
                <a:rect l="0" t="0" r="r" b="b"/>
                <a:pathLst>
                  <a:path w="2883" h="1356">
                    <a:moveTo>
                      <a:pt x="0" y="921"/>
                    </a:moveTo>
                    <a:lnTo>
                      <a:pt x="8" y="863"/>
                    </a:lnTo>
                    <a:lnTo>
                      <a:pt x="27" y="800"/>
                    </a:lnTo>
                    <a:lnTo>
                      <a:pt x="60" y="739"/>
                    </a:lnTo>
                    <a:lnTo>
                      <a:pt x="100" y="680"/>
                    </a:lnTo>
                    <a:lnTo>
                      <a:pt x="171" y="597"/>
                    </a:lnTo>
                    <a:lnTo>
                      <a:pt x="299" y="488"/>
                    </a:lnTo>
                    <a:lnTo>
                      <a:pt x="429" y="402"/>
                    </a:lnTo>
                    <a:lnTo>
                      <a:pt x="595" y="317"/>
                    </a:lnTo>
                    <a:lnTo>
                      <a:pt x="794" y="227"/>
                    </a:lnTo>
                    <a:lnTo>
                      <a:pt x="969" y="164"/>
                    </a:lnTo>
                    <a:lnTo>
                      <a:pt x="1225" y="91"/>
                    </a:lnTo>
                    <a:lnTo>
                      <a:pt x="1436" y="46"/>
                    </a:lnTo>
                    <a:lnTo>
                      <a:pt x="1606" y="22"/>
                    </a:lnTo>
                    <a:lnTo>
                      <a:pt x="1789" y="5"/>
                    </a:lnTo>
                    <a:lnTo>
                      <a:pt x="1960" y="0"/>
                    </a:lnTo>
                    <a:lnTo>
                      <a:pt x="2080" y="0"/>
                    </a:lnTo>
                    <a:lnTo>
                      <a:pt x="2206" y="10"/>
                    </a:lnTo>
                    <a:lnTo>
                      <a:pt x="2344" y="26"/>
                    </a:lnTo>
                    <a:lnTo>
                      <a:pt x="2485" y="63"/>
                    </a:lnTo>
                    <a:lnTo>
                      <a:pt x="2592" y="96"/>
                    </a:lnTo>
                    <a:lnTo>
                      <a:pt x="2673" y="139"/>
                    </a:lnTo>
                    <a:lnTo>
                      <a:pt x="2744" y="187"/>
                    </a:lnTo>
                    <a:lnTo>
                      <a:pt x="2793" y="227"/>
                    </a:lnTo>
                    <a:lnTo>
                      <a:pt x="2834" y="279"/>
                    </a:lnTo>
                    <a:lnTo>
                      <a:pt x="2866" y="334"/>
                    </a:lnTo>
                    <a:lnTo>
                      <a:pt x="2877" y="387"/>
                    </a:lnTo>
                    <a:lnTo>
                      <a:pt x="2883" y="443"/>
                    </a:lnTo>
                    <a:lnTo>
                      <a:pt x="2872" y="493"/>
                    </a:lnTo>
                    <a:lnTo>
                      <a:pt x="2860" y="546"/>
                    </a:lnTo>
                    <a:lnTo>
                      <a:pt x="2838" y="596"/>
                    </a:lnTo>
                    <a:lnTo>
                      <a:pt x="2793" y="668"/>
                    </a:lnTo>
                    <a:lnTo>
                      <a:pt x="2740" y="726"/>
                    </a:lnTo>
                    <a:lnTo>
                      <a:pt x="2629" y="830"/>
                    </a:lnTo>
                    <a:lnTo>
                      <a:pt x="2485" y="934"/>
                    </a:lnTo>
                    <a:lnTo>
                      <a:pt x="2365" y="1002"/>
                    </a:lnTo>
                    <a:lnTo>
                      <a:pt x="2211" y="1075"/>
                    </a:lnTo>
                    <a:lnTo>
                      <a:pt x="2073" y="1133"/>
                    </a:lnTo>
                    <a:lnTo>
                      <a:pt x="1844" y="1212"/>
                    </a:lnTo>
                    <a:lnTo>
                      <a:pt x="1652" y="1264"/>
                    </a:lnTo>
                    <a:lnTo>
                      <a:pt x="1436" y="1310"/>
                    </a:lnTo>
                    <a:lnTo>
                      <a:pt x="1353" y="1326"/>
                    </a:lnTo>
                    <a:lnTo>
                      <a:pt x="1249" y="1341"/>
                    </a:lnTo>
                    <a:lnTo>
                      <a:pt x="1140" y="1351"/>
                    </a:lnTo>
                    <a:lnTo>
                      <a:pt x="1057" y="1351"/>
                    </a:lnTo>
                    <a:lnTo>
                      <a:pt x="915" y="1356"/>
                    </a:lnTo>
                    <a:lnTo>
                      <a:pt x="778" y="1356"/>
                    </a:lnTo>
                    <a:lnTo>
                      <a:pt x="651" y="1338"/>
                    </a:lnTo>
                    <a:lnTo>
                      <a:pt x="517" y="1318"/>
                    </a:lnTo>
                    <a:lnTo>
                      <a:pt x="380" y="1287"/>
                    </a:lnTo>
                    <a:lnTo>
                      <a:pt x="305" y="1263"/>
                    </a:lnTo>
                    <a:lnTo>
                      <a:pt x="229" y="1231"/>
                    </a:lnTo>
                    <a:lnTo>
                      <a:pt x="162" y="1189"/>
                    </a:lnTo>
                    <a:lnTo>
                      <a:pt x="110" y="1146"/>
                    </a:lnTo>
                    <a:lnTo>
                      <a:pt x="67" y="1098"/>
                    </a:lnTo>
                    <a:lnTo>
                      <a:pt x="27" y="1045"/>
                    </a:lnTo>
                    <a:lnTo>
                      <a:pt x="5" y="987"/>
                    </a:lnTo>
                    <a:lnTo>
                      <a:pt x="0" y="921"/>
                    </a:lnTo>
                  </a:path>
                </a:pathLst>
              </a:custGeom>
              <a:noFill/>
              <a:ln w="17463">
                <a:solidFill>
                  <a:srgbClr val="404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5" name="Group 158"/>
              <p:cNvGrpSpPr>
                <a:grpSpLocks/>
              </p:cNvGrpSpPr>
              <p:nvPr/>
            </p:nvGrpSpPr>
            <p:grpSpPr bwMode="auto">
              <a:xfrm>
                <a:off x="1309" y="593"/>
                <a:ext cx="3479" cy="3475"/>
                <a:chOff x="1309" y="593"/>
                <a:chExt cx="3479" cy="3475"/>
              </a:xfrm>
            </p:grpSpPr>
            <p:sp>
              <p:nvSpPr>
                <p:cNvPr id="536" name="Freeform 159"/>
                <p:cNvSpPr>
                  <a:spLocks/>
                </p:cNvSpPr>
                <p:nvPr/>
              </p:nvSpPr>
              <p:spPr bwMode="auto">
                <a:xfrm>
                  <a:off x="1315" y="1492"/>
                  <a:ext cx="3473" cy="1608"/>
                </a:xfrm>
                <a:custGeom>
                  <a:avLst/>
                  <a:gdLst/>
                  <a:ahLst/>
                  <a:cxnLst>
                    <a:cxn ang="0">
                      <a:pos x="1319" y="1347"/>
                    </a:cxn>
                    <a:cxn ang="0">
                      <a:pos x="1127" y="1272"/>
                    </a:cxn>
                    <a:cxn ang="0">
                      <a:pos x="960" y="1199"/>
                    </a:cxn>
                    <a:cxn ang="0">
                      <a:pos x="770" y="1108"/>
                    </a:cxn>
                    <a:cxn ang="0">
                      <a:pos x="599" y="1010"/>
                    </a:cxn>
                    <a:cxn ang="0">
                      <a:pos x="450" y="916"/>
                    </a:cxn>
                    <a:cxn ang="0">
                      <a:pos x="303" y="804"/>
                    </a:cxn>
                    <a:cxn ang="0">
                      <a:pos x="207" y="722"/>
                    </a:cxn>
                    <a:cxn ang="0">
                      <a:pos x="137" y="643"/>
                    </a:cxn>
                    <a:cxn ang="0">
                      <a:pos x="76" y="563"/>
                    </a:cxn>
                    <a:cxn ang="0">
                      <a:pos x="37" y="489"/>
                    </a:cxn>
                    <a:cxn ang="0">
                      <a:pos x="13" y="426"/>
                    </a:cxn>
                    <a:cxn ang="0">
                      <a:pos x="0" y="358"/>
                    </a:cxn>
                    <a:cxn ang="0">
                      <a:pos x="9" y="308"/>
                    </a:cxn>
                    <a:cxn ang="0">
                      <a:pos x="32" y="256"/>
                    </a:cxn>
                    <a:cxn ang="0">
                      <a:pos x="59" y="206"/>
                    </a:cxn>
                    <a:cxn ang="0">
                      <a:pos x="111" y="155"/>
                    </a:cxn>
                    <a:cxn ang="0">
                      <a:pos x="176" y="114"/>
                    </a:cxn>
                    <a:cxn ang="0">
                      <a:pos x="263" y="76"/>
                    </a:cxn>
                    <a:cxn ang="0">
                      <a:pos x="350" y="47"/>
                    </a:cxn>
                    <a:cxn ang="0">
                      <a:pos x="465" y="22"/>
                    </a:cxn>
                    <a:cxn ang="0">
                      <a:pos x="577" y="6"/>
                    </a:cxn>
                    <a:cxn ang="0">
                      <a:pos x="703" y="0"/>
                    </a:cxn>
                    <a:cxn ang="0">
                      <a:pos x="833" y="0"/>
                    </a:cxn>
                    <a:cxn ang="0">
                      <a:pos x="1087" y="14"/>
                    </a:cxn>
                    <a:cxn ang="0">
                      <a:pos x="1306" y="45"/>
                    </a:cxn>
                    <a:cxn ang="0">
                      <a:pos x="1492" y="76"/>
                    </a:cxn>
                    <a:cxn ang="0">
                      <a:pos x="1685" y="120"/>
                    </a:cxn>
                    <a:cxn ang="0">
                      <a:pos x="1921" y="183"/>
                    </a:cxn>
                    <a:cxn ang="0">
                      <a:pos x="2148" y="258"/>
                    </a:cxn>
                    <a:cxn ang="0">
                      <a:pos x="2404" y="355"/>
                    </a:cxn>
                    <a:cxn ang="0">
                      <a:pos x="2585" y="439"/>
                    </a:cxn>
                    <a:cxn ang="0">
                      <a:pos x="2772" y="537"/>
                    </a:cxn>
                    <a:cxn ang="0">
                      <a:pos x="2916" y="616"/>
                    </a:cxn>
                    <a:cxn ang="0">
                      <a:pos x="3058" y="712"/>
                    </a:cxn>
                    <a:cxn ang="0">
                      <a:pos x="3217" y="837"/>
                    </a:cxn>
                    <a:cxn ang="0">
                      <a:pos x="3323" y="938"/>
                    </a:cxn>
                    <a:cxn ang="0">
                      <a:pos x="3386" y="1018"/>
                    </a:cxn>
                    <a:cxn ang="0">
                      <a:pos x="3432" y="1091"/>
                    </a:cxn>
                    <a:cxn ang="0">
                      <a:pos x="3466" y="1175"/>
                    </a:cxn>
                    <a:cxn ang="0">
                      <a:pos x="3473" y="1245"/>
                    </a:cxn>
                    <a:cxn ang="0">
                      <a:pos x="3466" y="1312"/>
                    </a:cxn>
                    <a:cxn ang="0">
                      <a:pos x="3441" y="1375"/>
                    </a:cxn>
                    <a:cxn ang="0">
                      <a:pos x="3404" y="1425"/>
                    </a:cxn>
                    <a:cxn ang="0">
                      <a:pos x="3362" y="1459"/>
                    </a:cxn>
                    <a:cxn ang="0">
                      <a:pos x="3306" y="1496"/>
                    </a:cxn>
                    <a:cxn ang="0">
                      <a:pos x="3252" y="1524"/>
                    </a:cxn>
                    <a:cxn ang="0">
                      <a:pos x="3159" y="1556"/>
                    </a:cxn>
                    <a:cxn ang="0">
                      <a:pos x="3061" y="1583"/>
                    </a:cxn>
                    <a:cxn ang="0">
                      <a:pos x="2946" y="1597"/>
                    </a:cxn>
                    <a:cxn ang="0">
                      <a:pos x="2795" y="1608"/>
                    </a:cxn>
                    <a:cxn ang="0">
                      <a:pos x="2603" y="1608"/>
                    </a:cxn>
                    <a:cxn ang="0">
                      <a:pos x="2389" y="1591"/>
                    </a:cxn>
                    <a:cxn ang="0">
                      <a:pos x="2175" y="1564"/>
                    </a:cxn>
                    <a:cxn ang="0">
                      <a:pos x="1959" y="1528"/>
                    </a:cxn>
                    <a:cxn ang="0">
                      <a:pos x="1707" y="1466"/>
                    </a:cxn>
                    <a:cxn ang="0">
                      <a:pos x="1503" y="1409"/>
                    </a:cxn>
                    <a:cxn ang="0">
                      <a:pos x="1319" y="1347"/>
                    </a:cxn>
                  </a:cxnLst>
                  <a:rect l="0" t="0" r="r" b="b"/>
                  <a:pathLst>
                    <a:path w="3473" h="1608">
                      <a:moveTo>
                        <a:pt x="1319" y="1347"/>
                      </a:moveTo>
                      <a:lnTo>
                        <a:pt x="1127" y="1272"/>
                      </a:lnTo>
                      <a:lnTo>
                        <a:pt x="960" y="1199"/>
                      </a:lnTo>
                      <a:lnTo>
                        <a:pt x="770" y="1108"/>
                      </a:lnTo>
                      <a:lnTo>
                        <a:pt x="599" y="1010"/>
                      </a:lnTo>
                      <a:lnTo>
                        <a:pt x="450" y="916"/>
                      </a:lnTo>
                      <a:lnTo>
                        <a:pt x="303" y="804"/>
                      </a:lnTo>
                      <a:lnTo>
                        <a:pt x="207" y="722"/>
                      </a:lnTo>
                      <a:lnTo>
                        <a:pt x="137" y="643"/>
                      </a:lnTo>
                      <a:lnTo>
                        <a:pt x="76" y="563"/>
                      </a:lnTo>
                      <a:lnTo>
                        <a:pt x="37" y="489"/>
                      </a:lnTo>
                      <a:lnTo>
                        <a:pt x="13" y="426"/>
                      </a:lnTo>
                      <a:lnTo>
                        <a:pt x="0" y="358"/>
                      </a:lnTo>
                      <a:lnTo>
                        <a:pt x="9" y="308"/>
                      </a:lnTo>
                      <a:lnTo>
                        <a:pt x="32" y="256"/>
                      </a:lnTo>
                      <a:lnTo>
                        <a:pt x="59" y="206"/>
                      </a:lnTo>
                      <a:lnTo>
                        <a:pt x="111" y="155"/>
                      </a:lnTo>
                      <a:lnTo>
                        <a:pt x="176" y="114"/>
                      </a:lnTo>
                      <a:lnTo>
                        <a:pt x="263" y="76"/>
                      </a:lnTo>
                      <a:lnTo>
                        <a:pt x="350" y="47"/>
                      </a:lnTo>
                      <a:lnTo>
                        <a:pt x="465" y="22"/>
                      </a:lnTo>
                      <a:lnTo>
                        <a:pt x="577" y="6"/>
                      </a:lnTo>
                      <a:lnTo>
                        <a:pt x="703" y="0"/>
                      </a:lnTo>
                      <a:lnTo>
                        <a:pt x="833" y="0"/>
                      </a:lnTo>
                      <a:lnTo>
                        <a:pt x="1087" y="14"/>
                      </a:lnTo>
                      <a:lnTo>
                        <a:pt x="1306" y="45"/>
                      </a:lnTo>
                      <a:lnTo>
                        <a:pt x="1492" y="76"/>
                      </a:lnTo>
                      <a:lnTo>
                        <a:pt x="1685" y="120"/>
                      </a:lnTo>
                      <a:lnTo>
                        <a:pt x="1921" y="183"/>
                      </a:lnTo>
                      <a:lnTo>
                        <a:pt x="2148" y="258"/>
                      </a:lnTo>
                      <a:lnTo>
                        <a:pt x="2404" y="355"/>
                      </a:lnTo>
                      <a:lnTo>
                        <a:pt x="2585" y="439"/>
                      </a:lnTo>
                      <a:lnTo>
                        <a:pt x="2772" y="537"/>
                      </a:lnTo>
                      <a:lnTo>
                        <a:pt x="2916" y="616"/>
                      </a:lnTo>
                      <a:lnTo>
                        <a:pt x="3058" y="712"/>
                      </a:lnTo>
                      <a:lnTo>
                        <a:pt x="3217" y="837"/>
                      </a:lnTo>
                      <a:lnTo>
                        <a:pt x="3323" y="938"/>
                      </a:lnTo>
                      <a:lnTo>
                        <a:pt x="3386" y="1018"/>
                      </a:lnTo>
                      <a:lnTo>
                        <a:pt x="3432" y="1091"/>
                      </a:lnTo>
                      <a:lnTo>
                        <a:pt x="3466" y="1175"/>
                      </a:lnTo>
                      <a:lnTo>
                        <a:pt x="3473" y="1245"/>
                      </a:lnTo>
                      <a:lnTo>
                        <a:pt x="3466" y="1312"/>
                      </a:lnTo>
                      <a:lnTo>
                        <a:pt x="3441" y="1375"/>
                      </a:lnTo>
                      <a:lnTo>
                        <a:pt x="3404" y="1425"/>
                      </a:lnTo>
                      <a:lnTo>
                        <a:pt x="3362" y="1459"/>
                      </a:lnTo>
                      <a:lnTo>
                        <a:pt x="3306" y="1496"/>
                      </a:lnTo>
                      <a:lnTo>
                        <a:pt x="3252" y="1524"/>
                      </a:lnTo>
                      <a:lnTo>
                        <a:pt x="3159" y="1556"/>
                      </a:lnTo>
                      <a:lnTo>
                        <a:pt x="3061" y="1583"/>
                      </a:lnTo>
                      <a:lnTo>
                        <a:pt x="2946" y="1597"/>
                      </a:lnTo>
                      <a:lnTo>
                        <a:pt x="2795" y="1608"/>
                      </a:lnTo>
                      <a:lnTo>
                        <a:pt x="2603" y="1608"/>
                      </a:lnTo>
                      <a:lnTo>
                        <a:pt x="2389" y="1591"/>
                      </a:lnTo>
                      <a:lnTo>
                        <a:pt x="2175" y="1564"/>
                      </a:lnTo>
                      <a:lnTo>
                        <a:pt x="1959" y="1528"/>
                      </a:lnTo>
                      <a:lnTo>
                        <a:pt x="1707" y="1466"/>
                      </a:lnTo>
                      <a:lnTo>
                        <a:pt x="1503" y="1409"/>
                      </a:lnTo>
                      <a:lnTo>
                        <a:pt x="1319" y="1347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160"/>
                <p:cNvSpPr>
                  <a:spLocks/>
                </p:cNvSpPr>
                <p:nvPr/>
              </p:nvSpPr>
              <p:spPr bwMode="auto">
                <a:xfrm>
                  <a:off x="2133" y="1304"/>
                  <a:ext cx="2120" cy="1991"/>
                </a:xfrm>
                <a:custGeom>
                  <a:avLst/>
                  <a:gdLst/>
                  <a:ahLst/>
                  <a:cxnLst>
                    <a:cxn ang="0">
                      <a:pos x="127" y="68"/>
                    </a:cxn>
                    <a:cxn ang="0">
                      <a:pos x="185" y="34"/>
                    </a:cxn>
                    <a:cxn ang="0">
                      <a:pos x="259" y="12"/>
                    </a:cxn>
                    <a:cxn ang="0">
                      <a:pos x="339" y="0"/>
                    </a:cxn>
                    <a:cxn ang="0">
                      <a:pos x="435" y="1"/>
                    </a:cxn>
                    <a:cxn ang="0">
                      <a:pos x="521" y="12"/>
                    </a:cxn>
                    <a:cxn ang="0">
                      <a:pos x="617" y="34"/>
                    </a:cxn>
                    <a:cxn ang="0">
                      <a:pos x="721" y="63"/>
                    </a:cxn>
                    <a:cxn ang="0">
                      <a:pos x="846" y="113"/>
                    </a:cxn>
                    <a:cxn ang="0">
                      <a:pos x="1005" y="198"/>
                    </a:cxn>
                    <a:cxn ang="0">
                      <a:pos x="1144" y="285"/>
                    </a:cxn>
                    <a:cxn ang="0">
                      <a:pos x="1304" y="397"/>
                    </a:cxn>
                    <a:cxn ang="0">
                      <a:pos x="1436" y="506"/>
                    </a:cxn>
                    <a:cxn ang="0">
                      <a:pos x="1608" y="665"/>
                    </a:cxn>
                    <a:cxn ang="0">
                      <a:pos x="1720" y="792"/>
                    </a:cxn>
                    <a:cxn ang="0">
                      <a:pos x="1829" y="939"/>
                    </a:cxn>
                    <a:cxn ang="0">
                      <a:pos x="1949" y="1119"/>
                    </a:cxn>
                    <a:cxn ang="0">
                      <a:pos x="2040" y="1296"/>
                    </a:cxn>
                    <a:cxn ang="0">
                      <a:pos x="2081" y="1404"/>
                    </a:cxn>
                    <a:cxn ang="0">
                      <a:pos x="2108" y="1525"/>
                    </a:cxn>
                    <a:cxn ang="0">
                      <a:pos x="2120" y="1608"/>
                    </a:cxn>
                    <a:cxn ang="0">
                      <a:pos x="2116" y="1677"/>
                    </a:cxn>
                    <a:cxn ang="0">
                      <a:pos x="2099" y="1755"/>
                    </a:cxn>
                    <a:cxn ang="0">
                      <a:pos x="2073" y="1822"/>
                    </a:cxn>
                    <a:cxn ang="0">
                      <a:pos x="2033" y="1875"/>
                    </a:cxn>
                    <a:cxn ang="0">
                      <a:pos x="1985" y="1919"/>
                    </a:cxn>
                    <a:cxn ang="0">
                      <a:pos x="1922" y="1959"/>
                    </a:cxn>
                    <a:cxn ang="0">
                      <a:pos x="1852" y="1979"/>
                    </a:cxn>
                    <a:cxn ang="0">
                      <a:pos x="1774" y="1991"/>
                    </a:cxn>
                    <a:cxn ang="0">
                      <a:pos x="1681" y="1991"/>
                    </a:cxn>
                    <a:cxn ang="0">
                      <a:pos x="1586" y="1976"/>
                    </a:cxn>
                    <a:cxn ang="0">
                      <a:pos x="1482" y="1950"/>
                    </a:cxn>
                    <a:cxn ang="0">
                      <a:pos x="1384" y="1919"/>
                    </a:cxn>
                    <a:cxn ang="0">
                      <a:pos x="1265" y="1871"/>
                    </a:cxn>
                    <a:cxn ang="0">
                      <a:pos x="1120" y="1796"/>
                    </a:cxn>
                    <a:cxn ang="0">
                      <a:pos x="976" y="1702"/>
                    </a:cxn>
                    <a:cxn ang="0">
                      <a:pos x="789" y="1573"/>
                    </a:cxn>
                    <a:cxn ang="0">
                      <a:pos x="650" y="1454"/>
                    </a:cxn>
                    <a:cxn ang="0">
                      <a:pos x="501" y="1317"/>
                    </a:cxn>
                    <a:cxn ang="0">
                      <a:pos x="369" y="1160"/>
                    </a:cxn>
                    <a:cxn ang="0">
                      <a:pos x="256" y="1010"/>
                    </a:cxn>
                    <a:cxn ang="0">
                      <a:pos x="163" y="868"/>
                    </a:cxn>
                    <a:cxn ang="0">
                      <a:pos x="111" y="765"/>
                    </a:cxn>
                    <a:cxn ang="0">
                      <a:pos x="65" y="675"/>
                    </a:cxn>
                    <a:cxn ang="0">
                      <a:pos x="32" y="571"/>
                    </a:cxn>
                    <a:cxn ang="0">
                      <a:pos x="11" y="494"/>
                    </a:cxn>
                    <a:cxn ang="0">
                      <a:pos x="0" y="414"/>
                    </a:cxn>
                    <a:cxn ang="0">
                      <a:pos x="0" y="348"/>
                    </a:cxn>
                    <a:cxn ang="0">
                      <a:pos x="4" y="281"/>
                    </a:cxn>
                    <a:cxn ang="0">
                      <a:pos x="17" y="210"/>
                    </a:cxn>
                    <a:cxn ang="0">
                      <a:pos x="43" y="160"/>
                    </a:cxn>
                    <a:cxn ang="0">
                      <a:pos x="83" y="110"/>
                    </a:cxn>
                    <a:cxn ang="0">
                      <a:pos x="127" y="68"/>
                    </a:cxn>
                  </a:cxnLst>
                  <a:rect l="0" t="0" r="r" b="b"/>
                  <a:pathLst>
                    <a:path w="2120" h="1991">
                      <a:moveTo>
                        <a:pt x="127" y="68"/>
                      </a:moveTo>
                      <a:lnTo>
                        <a:pt x="185" y="34"/>
                      </a:lnTo>
                      <a:lnTo>
                        <a:pt x="259" y="12"/>
                      </a:lnTo>
                      <a:lnTo>
                        <a:pt x="339" y="0"/>
                      </a:lnTo>
                      <a:lnTo>
                        <a:pt x="435" y="1"/>
                      </a:lnTo>
                      <a:lnTo>
                        <a:pt x="521" y="12"/>
                      </a:lnTo>
                      <a:lnTo>
                        <a:pt x="617" y="34"/>
                      </a:lnTo>
                      <a:lnTo>
                        <a:pt x="721" y="63"/>
                      </a:lnTo>
                      <a:lnTo>
                        <a:pt x="846" y="113"/>
                      </a:lnTo>
                      <a:lnTo>
                        <a:pt x="1005" y="198"/>
                      </a:lnTo>
                      <a:lnTo>
                        <a:pt x="1144" y="285"/>
                      </a:lnTo>
                      <a:lnTo>
                        <a:pt x="1304" y="397"/>
                      </a:lnTo>
                      <a:lnTo>
                        <a:pt x="1436" y="506"/>
                      </a:lnTo>
                      <a:lnTo>
                        <a:pt x="1608" y="665"/>
                      </a:lnTo>
                      <a:lnTo>
                        <a:pt x="1720" y="792"/>
                      </a:lnTo>
                      <a:lnTo>
                        <a:pt x="1829" y="939"/>
                      </a:lnTo>
                      <a:lnTo>
                        <a:pt x="1949" y="1119"/>
                      </a:lnTo>
                      <a:lnTo>
                        <a:pt x="2040" y="1296"/>
                      </a:lnTo>
                      <a:lnTo>
                        <a:pt x="2081" y="1404"/>
                      </a:lnTo>
                      <a:lnTo>
                        <a:pt x="2108" y="1525"/>
                      </a:lnTo>
                      <a:lnTo>
                        <a:pt x="2120" y="1608"/>
                      </a:lnTo>
                      <a:lnTo>
                        <a:pt x="2116" y="1677"/>
                      </a:lnTo>
                      <a:lnTo>
                        <a:pt x="2099" y="1755"/>
                      </a:lnTo>
                      <a:lnTo>
                        <a:pt x="2073" y="1822"/>
                      </a:lnTo>
                      <a:lnTo>
                        <a:pt x="2033" y="1875"/>
                      </a:lnTo>
                      <a:lnTo>
                        <a:pt x="1985" y="1919"/>
                      </a:lnTo>
                      <a:lnTo>
                        <a:pt x="1922" y="1959"/>
                      </a:lnTo>
                      <a:lnTo>
                        <a:pt x="1852" y="1979"/>
                      </a:lnTo>
                      <a:lnTo>
                        <a:pt x="1774" y="1991"/>
                      </a:lnTo>
                      <a:lnTo>
                        <a:pt x="1681" y="1991"/>
                      </a:lnTo>
                      <a:lnTo>
                        <a:pt x="1586" y="1976"/>
                      </a:lnTo>
                      <a:lnTo>
                        <a:pt x="1482" y="1950"/>
                      </a:lnTo>
                      <a:lnTo>
                        <a:pt x="1384" y="1919"/>
                      </a:lnTo>
                      <a:lnTo>
                        <a:pt x="1265" y="1871"/>
                      </a:lnTo>
                      <a:lnTo>
                        <a:pt x="1120" y="1796"/>
                      </a:lnTo>
                      <a:lnTo>
                        <a:pt x="976" y="1702"/>
                      </a:lnTo>
                      <a:lnTo>
                        <a:pt x="789" y="1573"/>
                      </a:lnTo>
                      <a:lnTo>
                        <a:pt x="650" y="1454"/>
                      </a:lnTo>
                      <a:lnTo>
                        <a:pt x="501" y="1317"/>
                      </a:lnTo>
                      <a:lnTo>
                        <a:pt x="369" y="1160"/>
                      </a:lnTo>
                      <a:lnTo>
                        <a:pt x="256" y="1010"/>
                      </a:lnTo>
                      <a:lnTo>
                        <a:pt x="163" y="868"/>
                      </a:lnTo>
                      <a:lnTo>
                        <a:pt x="111" y="765"/>
                      </a:lnTo>
                      <a:lnTo>
                        <a:pt x="65" y="675"/>
                      </a:lnTo>
                      <a:lnTo>
                        <a:pt x="32" y="571"/>
                      </a:lnTo>
                      <a:lnTo>
                        <a:pt x="11" y="494"/>
                      </a:lnTo>
                      <a:lnTo>
                        <a:pt x="0" y="414"/>
                      </a:lnTo>
                      <a:lnTo>
                        <a:pt x="0" y="348"/>
                      </a:lnTo>
                      <a:lnTo>
                        <a:pt x="4" y="281"/>
                      </a:lnTo>
                      <a:lnTo>
                        <a:pt x="17" y="210"/>
                      </a:lnTo>
                      <a:lnTo>
                        <a:pt x="43" y="160"/>
                      </a:lnTo>
                      <a:lnTo>
                        <a:pt x="83" y="110"/>
                      </a:lnTo>
                      <a:lnTo>
                        <a:pt x="127" y="68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161"/>
                <p:cNvSpPr>
                  <a:spLocks/>
                </p:cNvSpPr>
                <p:nvPr/>
              </p:nvSpPr>
              <p:spPr bwMode="auto">
                <a:xfrm>
                  <a:off x="1309" y="1200"/>
                  <a:ext cx="3455" cy="2116"/>
                </a:xfrm>
                <a:custGeom>
                  <a:avLst/>
                  <a:gdLst/>
                  <a:ahLst/>
                  <a:cxnLst>
                    <a:cxn ang="0">
                      <a:pos x="0" y="1630"/>
                    </a:cxn>
                    <a:cxn ang="0">
                      <a:pos x="19" y="1497"/>
                    </a:cxn>
                    <a:cxn ang="0">
                      <a:pos x="76" y="1359"/>
                    </a:cxn>
                    <a:cxn ang="0">
                      <a:pos x="252" y="1096"/>
                    </a:cxn>
                    <a:cxn ang="0">
                      <a:pos x="514" y="846"/>
                    </a:cxn>
                    <a:cxn ang="0">
                      <a:pos x="830" y="612"/>
                    </a:cxn>
                    <a:cxn ang="0">
                      <a:pos x="1320" y="341"/>
                    </a:cxn>
                    <a:cxn ang="0">
                      <a:pos x="1791" y="156"/>
                    </a:cxn>
                    <a:cxn ang="0">
                      <a:pos x="2399" y="14"/>
                    </a:cxn>
                    <a:cxn ang="0">
                      <a:pos x="2685" y="0"/>
                    </a:cxn>
                    <a:cxn ang="0">
                      <a:pos x="2930" y="14"/>
                    </a:cxn>
                    <a:cxn ang="0">
                      <a:pos x="3159" y="75"/>
                    </a:cxn>
                    <a:cxn ang="0">
                      <a:pos x="3354" y="202"/>
                    </a:cxn>
                    <a:cxn ang="0">
                      <a:pos x="3423" y="306"/>
                    </a:cxn>
                    <a:cxn ang="0">
                      <a:pos x="3452" y="425"/>
                    </a:cxn>
                    <a:cxn ang="0">
                      <a:pos x="3455" y="527"/>
                    </a:cxn>
                    <a:cxn ang="0">
                      <a:pos x="3406" y="704"/>
                    </a:cxn>
                    <a:cxn ang="0">
                      <a:pos x="3309" y="883"/>
                    </a:cxn>
                    <a:cxn ang="0">
                      <a:pos x="3190" y="1033"/>
                    </a:cxn>
                    <a:cxn ang="0">
                      <a:pos x="2956" y="1262"/>
                    </a:cxn>
                    <a:cxn ang="0">
                      <a:pos x="2677" y="1471"/>
                    </a:cxn>
                    <a:cxn ang="0">
                      <a:pos x="2315" y="1684"/>
                    </a:cxn>
                    <a:cxn ang="0">
                      <a:pos x="1941" y="1855"/>
                    </a:cxn>
                    <a:cxn ang="0">
                      <a:pos x="1515" y="2001"/>
                    </a:cxn>
                    <a:cxn ang="0">
                      <a:pos x="1122" y="2085"/>
                    </a:cxn>
                    <a:cxn ang="0">
                      <a:pos x="797" y="2116"/>
                    </a:cxn>
                    <a:cxn ang="0">
                      <a:pos x="581" y="2102"/>
                    </a:cxn>
                    <a:cxn ang="0">
                      <a:pos x="415" y="2075"/>
                    </a:cxn>
                    <a:cxn ang="0">
                      <a:pos x="252" y="2018"/>
                    </a:cxn>
                    <a:cxn ang="0">
                      <a:pos x="131" y="1933"/>
                    </a:cxn>
                    <a:cxn ang="0">
                      <a:pos x="34" y="1814"/>
                    </a:cxn>
                    <a:cxn ang="0">
                      <a:pos x="0" y="1688"/>
                    </a:cxn>
                  </a:cxnLst>
                  <a:rect l="0" t="0" r="r" b="b"/>
                  <a:pathLst>
                    <a:path w="3455" h="2116">
                      <a:moveTo>
                        <a:pt x="0" y="1688"/>
                      </a:moveTo>
                      <a:lnTo>
                        <a:pt x="0" y="1630"/>
                      </a:lnTo>
                      <a:lnTo>
                        <a:pt x="6" y="1559"/>
                      </a:lnTo>
                      <a:lnTo>
                        <a:pt x="19" y="1497"/>
                      </a:lnTo>
                      <a:lnTo>
                        <a:pt x="42" y="1433"/>
                      </a:lnTo>
                      <a:lnTo>
                        <a:pt x="76" y="1359"/>
                      </a:lnTo>
                      <a:lnTo>
                        <a:pt x="148" y="1230"/>
                      </a:lnTo>
                      <a:lnTo>
                        <a:pt x="252" y="1096"/>
                      </a:lnTo>
                      <a:lnTo>
                        <a:pt x="384" y="962"/>
                      </a:lnTo>
                      <a:lnTo>
                        <a:pt x="514" y="846"/>
                      </a:lnTo>
                      <a:lnTo>
                        <a:pt x="683" y="714"/>
                      </a:lnTo>
                      <a:lnTo>
                        <a:pt x="830" y="612"/>
                      </a:lnTo>
                      <a:lnTo>
                        <a:pt x="1087" y="460"/>
                      </a:lnTo>
                      <a:lnTo>
                        <a:pt x="1320" y="341"/>
                      </a:lnTo>
                      <a:lnTo>
                        <a:pt x="1594" y="225"/>
                      </a:lnTo>
                      <a:lnTo>
                        <a:pt x="1791" y="156"/>
                      </a:lnTo>
                      <a:lnTo>
                        <a:pt x="2064" y="77"/>
                      </a:lnTo>
                      <a:lnTo>
                        <a:pt x="2399" y="14"/>
                      </a:lnTo>
                      <a:lnTo>
                        <a:pt x="2540" y="2"/>
                      </a:lnTo>
                      <a:lnTo>
                        <a:pt x="2685" y="0"/>
                      </a:lnTo>
                      <a:lnTo>
                        <a:pt x="2813" y="1"/>
                      </a:lnTo>
                      <a:lnTo>
                        <a:pt x="2930" y="14"/>
                      </a:lnTo>
                      <a:lnTo>
                        <a:pt x="3043" y="38"/>
                      </a:lnTo>
                      <a:lnTo>
                        <a:pt x="3159" y="75"/>
                      </a:lnTo>
                      <a:lnTo>
                        <a:pt x="3268" y="134"/>
                      </a:lnTo>
                      <a:lnTo>
                        <a:pt x="3354" y="202"/>
                      </a:lnTo>
                      <a:lnTo>
                        <a:pt x="3396" y="252"/>
                      </a:lnTo>
                      <a:lnTo>
                        <a:pt x="3423" y="306"/>
                      </a:lnTo>
                      <a:lnTo>
                        <a:pt x="3441" y="362"/>
                      </a:lnTo>
                      <a:lnTo>
                        <a:pt x="3452" y="425"/>
                      </a:lnTo>
                      <a:lnTo>
                        <a:pt x="3455" y="475"/>
                      </a:lnTo>
                      <a:lnTo>
                        <a:pt x="3455" y="527"/>
                      </a:lnTo>
                      <a:lnTo>
                        <a:pt x="3439" y="612"/>
                      </a:lnTo>
                      <a:lnTo>
                        <a:pt x="3406" y="704"/>
                      </a:lnTo>
                      <a:lnTo>
                        <a:pt x="3363" y="794"/>
                      </a:lnTo>
                      <a:lnTo>
                        <a:pt x="3309" y="883"/>
                      </a:lnTo>
                      <a:lnTo>
                        <a:pt x="3252" y="955"/>
                      </a:lnTo>
                      <a:lnTo>
                        <a:pt x="3190" y="1033"/>
                      </a:lnTo>
                      <a:lnTo>
                        <a:pt x="3105" y="1130"/>
                      </a:lnTo>
                      <a:lnTo>
                        <a:pt x="2956" y="1262"/>
                      </a:lnTo>
                      <a:lnTo>
                        <a:pt x="2814" y="1373"/>
                      </a:lnTo>
                      <a:lnTo>
                        <a:pt x="2677" y="1471"/>
                      </a:lnTo>
                      <a:lnTo>
                        <a:pt x="2493" y="1585"/>
                      </a:lnTo>
                      <a:lnTo>
                        <a:pt x="2315" y="1684"/>
                      </a:lnTo>
                      <a:lnTo>
                        <a:pt x="2128" y="1773"/>
                      </a:lnTo>
                      <a:lnTo>
                        <a:pt x="1941" y="1855"/>
                      </a:lnTo>
                      <a:lnTo>
                        <a:pt x="1765" y="1921"/>
                      </a:lnTo>
                      <a:lnTo>
                        <a:pt x="1515" y="2001"/>
                      </a:lnTo>
                      <a:lnTo>
                        <a:pt x="1291" y="2054"/>
                      </a:lnTo>
                      <a:lnTo>
                        <a:pt x="1122" y="2085"/>
                      </a:lnTo>
                      <a:lnTo>
                        <a:pt x="932" y="2105"/>
                      </a:lnTo>
                      <a:lnTo>
                        <a:pt x="797" y="2116"/>
                      </a:lnTo>
                      <a:lnTo>
                        <a:pt x="683" y="2116"/>
                      </a:lnTo>
                      <a:lnTo>
                        <a:pt x="581" y="2102"/>
                      </a:lnTo>
                      <a:lnTo>
                        <a:pt x="494" y="2092"/>
                      </a:lnTo>
                      <a:lnTo>
                        <a:pt x="415" y="2075"/>
                      </a:lnTo>
                      <a:lnTo>
                        <a:pt x="325" y="2046"/>
                      </a:lnTo>
                      <a:lnTo>
                        <a:pt x="252" y="2018"/>
                      </a:lnTo>
                      <a:lnTo>
                        <a:pt x="188" y="1979"/>
                      </a:lnTo>
                      <a:lnTo>
                        <a:pt x="131" y="1933"/>
                      </a:lnTo>
                      <a:lnTo>
                        <a:pt x="81" y="1883"/>
                      </a:lnTo>
                      <a:lnTo>
                        <a:pt x="34" y="1814"/>
                      </a:lnTo>
                      <a:lnTo>
                        <a:pt x="14" y="1751"/>
                      </a:lnTo>
                      <a:lnTo>
                        <a:pt x="0" y="1688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162"/>
                <p:cNvSpPr>
                  <a:spLocks/>
                </p:cNvSpPr>
                <p:nvPr/>
              </p:nvSpPr>
              <p:spPr bwMode="auto">
                <a:xfrm>
                  <a:off x="2137" y="593"/>
                  <a:ext cx="1887" cy="3475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477" y="28"/>
                    </a:cxn>
                    <a:cxn ang="0">
                      <a:pos x="626" y="108"/>
                    </a:cxn>
                    <a:cxn ang="0">
                      <a:pos x="837" y="286"/>
                    </a:cxn>
                    <a:cxn ang="0">
                      <a:pos x="989" y="454"/>
                    </a:cxn>
                    <a:cxn ang="0">
                      <a:pos x="1165" y="698"/>
                    </a:cxn>
                    <a:cxn ang="0">
                      <a:pos x="1326" y="965"/>
                    </a:cxn>
                    <a:cxn ang="0">
                      <a:pos x="1490" y="1300"/>
                    </a:cxn>
                    <a:cxn ang="0">
                      <a:pos x="1594" y="1541"/>
                    </a:cxn>
                    <a:cxn ang="0">
                      <a:pos x="1688" y="1798"/>
                    </a:cxn>
                    <a:cxn ang="0">
                      <a:pos x="1773" y="2083"/>
                    </a:cxn>
                    <a:cxn ang="0">
                      <a:pos x="1844" y="2390"/>
                    </a:cxn>
                    <a:cxn ang="0">
                      <a:pos x="1882" y="2669"/>
                    </a:cxn>
                    <a:cxn ang="0">
                      <a:pos x="1877" y="2998"/>
                    </a:cxn>
                    <a:cxn ang="0">
                      <a:pos x="1832" y="3219"/>
                    </a:cxn>
                    <a:cxn ang="0">
                      <a:pos x="1769" y="3362"/>
                    </a:cxn>
                    <a:cxn ang="0">
                      <a:pos x="1685" y="3441"/>
                    </a:cxn>
                    <a:cxn ang="0">
                      <a:pos x="1546" y="3475"/>
                    </a:cxn>
                    <a:cxn ang="0">
                      <a:pos x="1399" y="3442"/>
                    </a:cxn>
                    <a:cxn ang="0">
                      <a:pos x="1233" y="3356"/>
                    </a:cxn>
                    <a:cxn ang="0">
                      <a:pos x="1053" y="3202"/>
                    </a:cxn>
                    <a:cxn ang="0">
                      <a:pos x="896" y="3024"/>
                    </a:cxn>
                    <a:cxn ang="0">
                      <a:pos x="759" y="2840"/>
                    </a:cxn>
                    <a:cxn ang="0">
                      <a:pos x="626" y="2630"/>
                    </a:cxn>
                    <a:cxn ang="0">
                      <a:pos x="496" y="2391"/>
                    </a:cxn>
                    <a:cxn ang="0">
                      <a:pos x="364" y="2115"/>
                    </a:cxn>
                    <a:cxn ang="0">
                      <a:pos x="233" y="1783"/>
                    </a:cxn>
                    <a:cxn ang="0">
                      <a:pos x="100" y="1344"/>
                    </a:cxn>
                    <a:cxn ang="0">
                      <a:pos x="35" y="1021"/>
                    </a:cxn>
                    <a:cxn ang="0">
                      <a:pos x="1" y="705"/>
                    </a:cxn>
                    <a:cxn ang="0">
                      <a:pos x="10" y="467"/>
                    </a:cxn>
                    <a:cxn ang="0">
                      <a:pos x="40" y="286"/>
                    </a:cxn>
                    <a:cxn ang="0">
                      <a:pos x="101" y="153"/>
                    </a:cxn>
                    <a:cxn ang="0">
                      <a:pos x="189" y="50"/>
                    </a:cxn>
                  </a:cxnLst>
                  <a:rect l="0" t="0" r="r" b="b"/>
                  <a:pathLst>
                    <a:path w="1887" h="3475">
                      <a:moveTo>
                        <a:pt x="250" y="12"/>
                      </a:moveTo>
                      <a:lnTo>
                        <a:pt x="325" y="0"/>
                      </a:lnTo>
                      <a:lnTo>
                        <a:pt x="404" y="7"/>
                      </a:lnTo>
                      <a:lnTo>
                        <a:pt x="477" y="28"/>
                      </a:lnTo>
                      <a:lnTo>
                        <a:pt x="543" y="55"/>
                      </a:lnTo>
                      <a:lnTo>
                        <a:pt x="626" y="108"/>
                      </a:lnTo>
                      <a:lnTo>
                        <a:pt x="739" y="194"/>
                      </a:lnTo>
                      <a:lnTo>
                        <a:pt x="837" y="286"/>
                      </a:lnTo>
                      <a:lnTo>
                        <a:pt x="913" y="366"/>
                      </a:lnTo>
                      <a:lnTo>
                        <a:pt x="989" y="454"/>
                      </a:lnTo>
                      <a:lnTo>
                        <a:pt x="1078" y="565"/>
                      </a:lnTo>
                      <a:lnTo>
                        <a:pt x="1165" y="698"/>
                      </a:lnTo>
                      <a:lnTo>
                        <a:pt x="1244" y="823"/>
                      </a:lnTo>
                      <a:lnTo>
                        <a:pt x="1326" y="965"/>
                      </a:lnTo>
                      <a:lnTo>
                        <a:pt x="1423" y="1146"/>
                      </a:lnTo>
                      <a:lnTo>
                        <a:pt x="1490" y="1300"/>
                      </a:lnTo>
                      <a:lnTo>
                        <a:pt x="1552" y="1442"/>
                      </a:lnTo>
                      <a:lnTo>
                        <a:pt x="1594" y="1541"/>
                      </a:lnTo>
                      <a:lnTo>
                        <a:pt x="1637" y="1655"/>
                      </a:lnTo>
                      <a:lnTo>
                        <a:pt x="1688" y="1798"/>
                      </a:lnTo>
                      <a:lnTo>
                        <a:pt x="1728" y="1925"/>
                      </a:lnTo>
                      <a:lnTo>
                        <a:pt x="1773" y="2083"/>
                      </a:lnTo>
                      <a:lnTo>
                        <a:pt x="1815" y="2252"/>
                      </a:lnTo>
                      <a:lnTo>
                        <a:pt x="1844" y="2390"/>
                      </a:lnTo>
                      <a:lnTo>
                        <a:pt x="1870" y="2534"/>
                      </a:lnTo>
                      <a:lnTo>
                        <a:pt x="1882" y="2669"/>
                      </a:lnTo>
                      <a:lnTo>
                        <a:pt x="1887" y="2823"/>
                      </a:lnTo>
                      <a:lnTo>
                        <a:pt x="1877" y="2998"/>
                      </a:lnTo>
                      <a:lnTo>
                        <a:pt x="1857" y="3124"/>
                      </a:lnTo>
                      <a:lnTo>
                        <a:pt x="1832" y="3219"/>
                      </a:lnTo>
                      <a:lnTo>
                        <a:pt x="1803" y="3300"/>
                      </a:lnTo>
                      <a:lnTo>
                        <a:pt x="1769" y="3362"/>
                      </a:lnTo>
                      <a:lnTo>
                        <a:pt x="1733" y="3403"/>
                      </a:lnTo>
                      <a:lnTo>
                        <a:pt x="1685" y="3441"/>
                      </a:lnTo>
                      <a:lnTo>
                        <a:pt x="1613" y="3463"/>
                      </a:lnTo>
                      <a:lnTo>
                        <a:pt x="1546" y="3475"/>
                      </a:lnTo>
                      <a:lnTo>
                        <a:pt x="1469" y="3463"/>
                      </a:lnTo>
                      <a:lnTo>
                        <a:pt x="1399" y="3442"/>
                      </a:lnTo>
                      <a:lnTo>
                        <a:pt x="1313" y="3406"/>
                      </a:lnTo>
                      <a:lnTo>
                        <a:pt x="1233" y="3356"/>
                      </a:lnTo>
                      <a:lnTo>
                        <a:pt x="1134" y="3278"/>
                      </a:lnTo>
                      <a:lnTo>
                        <a:pt x="1053" y="3202"/>
                      </a:lnTo>
                      <a:lnTo>
                        <a:pt x="979" y="3124"/>
                      </a:lnTo>
                      <a:lnTo>
                        <a:pt x="896" y="3024"/>
                      </a:lnTo>
                      <a:lnTo>
                        <a:pt x="824" y="2932"/>
                      </a:lnTo>
                      <a:lnTo>
                        <a:pt x="759" y="2840"/>
                      </a:lnTo>
                      <a:lnTo>
                        <a:pt x="684" y="2729"/>
                      </a:lnTo>
                      <a:lnTo>
                        <a:pt x="626" y="2630"/>
                      </a:lnTo>
                      <a:lnTo>
                        <a:pt x="568" y="2528"/>
                      </a:lnTo>
                      <a:lnTo>
                        <a:pt x="496" y="2391"/>
                      </a:lnTo>
                      <a:lnTo>
                        <a:pt x="423" y="2254"/>
                      </a:lnTo>
                      <a:lnTo>
                        <a:pt x="364" y="2115"/>
                      </a:lnTo>
                      <a:lnTo>
                        <a:pt x="292" y="1948"/>
                      </a:lnTo>
                      <a:lnTo>
                        <a:pt x="233" y="1783"/>
                      </a:lnTo>
                      <a:lnTo>
                        <a:pt x="176" y="1617"/>
                      </a:lnTo>
                      <a:lnTo>
                        <a:pt x="100" y="1344"/>
                      </a:lnTo>
                      <a:lnTo>
                        <a:pt x="61" y="1183"/>
                      </a:lnTo>
                      <a:lnTo>
                        <a:pt x="35" y="1021"/>
                      </a:lnTo>
                      <a:lnTo>
                        <a:pt x="17" y="867"/>
                      </a:lnTo>
                      <a:lnTo>
                        <a:pt x="1" y="705"/>
                      </a:lnTo>
                      <a:lnTo>
                        <a:pt x="0" y="588"/>
                      </a:lnTo>
                      <a:lnTo>
                        <a:pt x="10" y="467"/>
                      </a:lnTo>
                      <a:lnTo>
                        <a:pt x="22" y="363"/>
                      </a:lnTo>
                      <a:lnTo>
                        <a:pt x="40" y="286"/>
                      </a:lnTo>
                      <a:lnTo>
                        <a:pt x="68" y="215"/>
                      </a:lnTo>
                      <a:lnTo>
                        <a:pt x="101" y="153"/>
                      </a:lnTo>
                      <a:lnTo>
                        <a:pt x="138" y="103"/>
                      </a:lnTo>
                      <a:lnTo>
                        <a:pt x="189" y="50"/>
                      </a:lnTo>
                      <a:lnTo>
                        <a:pt x="250" y="12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Freeform 163"/>
                <p:cNvSpPr>
                  <a:spLocks/>
                </p:cNvSpPr>
                <p:nvPr/>
              </p:nvSpPr>
              <p:spPr bwMode="auto">
                <a:xfrm>
                  <a:off x="1320" y="1487"/>
                  <a:ext cx="2237" cy="1364"/>
                </a:xfrm>
                <a:custGeom>
                  <a:avLst/>
                  <a:gdLst/>
                  <a:ahLst/>
                  <a:cxnLst>
                    <a:cxn ang="0">
                      <a:pos x="1342" y="1364"/>
                    </a:cxn>
                    <a:cxn ang="0">
                      <a:pos x="1168" y="1297"/>
                    </a:cxn>
                    <a:cxn ang="0">
                      <a:pos x="996" y="1222"/>
                    </a:cxn>
                    <a:cxn ang="0">
                      <a:pos x="786" y="1125"/>
                    </a:cxn>
                    <a:cxn ang="0">
                      <a:pos x="614" y="1029"/>
                    </a:cxn>
                    <a:cxn ang="0">
                      <a:pos x="444" y="921"/>
                    </a:cxn>
                    <a:cxn ang="0">
                      <a:pos x="257" y="779"/>
                    </a:cxn>
                    <a:cxn ang="0">
                      <a:pos x="198" y="722"/>
                    </a:cxn>
                    <a:cxn ang="0">
                      <a:pos x="132" y="654"/>
                    </a:cxn>
                    <a:cxn ang="0">
                      <a:pos x="86" y="590"/>
                    </a:cxn>
                    <a:cxn ang="0">
                      <a:pos x="44" y="522"/>
                    </a:cxn>
                    <a:cxn ang="0">
                      <a:pos x="16" y="460"/>
                    </a:cxn>
                    <a:cxn ang="0">
                      <a:pos x="6" y="405"/>
                    </a:cxn>
                    <a:cxn ang="0">
                      <a:pos x="0" y="351"/>
                    </a:cxn>
                    <a:cxn ang="0">
                      <a:pos x="11" y="302"/>
                    </a:cxn>
                    <a:cxn ang="0">
                      <a:pos x="28" y="257"/>
                    </a:cxn>
                    <a:cxn ang="0">
                      <a:pos x="58" y="211"/>
                    </a:cxn>
                    <a:cxn ang="0">
                      <a:pos x="98" y="171"/>
                    </a:cxn>
                    <a:cxn ang="0">
                      <a:pos x="143" y="135"/>
                    </a:cxn>
                    <a:cxn ang="0">
                      <a:pos x="212" y="98"/>
                    </a:cxn>
                    <a:cxn ang="0">
                      <a:pos x="298" y="64"/>
                    </a:cxn>
                    <a:cxn ang="0">
                      <a:pos x="399" y="36"/>
                    </a:cxn>
                    <a:cxn ang="0">
                      <a:pos x="501" y="21"/>
                    </a:cxn>
                    <a:cxn ang="0">
                      <a:pos x="672" y="5"/>
                    </a:cxn>
                    <a:cxn ang="0">
                      <a:pos x="819" y="0"/>
                    </a:cxn>
                    <a:cxn ang="0">
                      <a:pos x="990" y="5"/>
                    </a:cxn>
                    <a:cxn ang="0">
                      <a:pos x="1190" y="27"/>
                    </a:cxn>
                    <a:cxn ang="0">
                      <a:pos x="1372" y="61"/>
                    </a:cxn>
                    <a:cxn ang="0">
                      <a:pos x="1588" y="102"/>
                    </a:cxn>
                    <a:cxn ang="0">
                      <a:pos x="1759" y="142"/>
                    </a:cxn>
                    <a:cxn ang="0">
                      <a:pos x="1918" y="192"/>
                    </a:cxn>
                    <a:cxn ang="0">
                      <a:pos x="2067" y="239"/>
                    </a:cxn>
                    <a:cxn ang="0">
                      <a:pos x="2237" y="294"/>
                    </a:cxn>
                    <a:cxn ang="0">
                      <a:pos x="2197" y="279"/>
                    </a:cxn>
                  </a:cxnLst>
                  <a:rect l="0" t="0" r="r" b="b"/>
                  <a:pathLst>
                    <a:path w="2237" h="1364">
                      <a:moveTo>
                        <a:pt x="1342" y="1364"/>
                      </a:moveTo>
                      <a:lnTo>
                        <a:pt x="1168" y="1297"/>
                      </a:lnTo>
                      <a:lnTo>
                        <a:pt x="996" y="1222"/>
                      </a:lnTo>
                      <a:lnTo>
                        <a:pt x="786" y="1125"/>
                      </a:lnTo>
                      <a:lnTo>
                        <a:pt x="614" y="1029"/>
                      </a:lnTo>
                      <a:lnTo>
                        <a:pt x="444" y="921"/>
                      </a:lnTo>
                      <a:lnTo>
                        <a:pt x="257" y="779"/>
                      </a:lnTo>
                      <a:lnTo>
                        <a:pt x="198" y="722"/>
                      </a:lnTo>
                      <a:lnTo>
                        <a:pt x="132" y="654"/>
                      </a:lnTo>
                      <a:lnTo>
                        <a:pt x="86" y="590"/>
                      </a:lnTo>
                      <a:lnTo>
                        <a:pt x="44" y="522"/>
                      </a:lnTo>
                      <a:lnTo>
                        <a:pt x="16" y="460"/>
                      </a:lnTo>
                      <a:lnTo>
                        <a:pt x="6" y="405"/>
                      </a:lnTo>
                      <a:lnTo>
                        <a:pt x="0" y="351"/>
                      </a:lnTo>
                      <a:lnTo>
                        <a:pt x="11" y="302"/>
                      </a:lnTo>
                      <a:lnTo>
                        <a:pt x="28" y="257"/>
                      </a:lnTo>
                      <a:lnTo>
                        <a:pt x="58" y="211"/>
                      </a:lnTo>
                      <a:lnTo>
                        <a:pt x="98" y="171"/>
                      </a:lnTo>
                      <a:lnTo>
                        <a:pt x="143" y="135"/>
                      </a:lnTo>
                      <a:lnTo>
                        <a:pt x="212" y="98"/>
                      </a:lnTo>
                      <a:lnTo>
                        <a:pt x="298" y="64"/>
                      </a:lnTo>
                      <a:lnTo>
                        <a:pt x="399" y="36"/>
                      </a:lnTo>
                      <a:lnTo>
                        <a:pt x="501" y="21"/>
                      </a:lnTo>
                      <a:lnTo>
                        <a:pt x="672" y="5"/>
                      </a:lnTo>
                      <a:lnTo>
                        <a:pt x="819" y="0"/>
                      </a:lnTo>
                      <a:lnTo>
                        <a:pt x="990" y="5"/>
                      </a:lnTo>
                      <a:lnTo>
                        <a:pt x="1190" y="27"/>
                      </a:lnTo>
                      <a:lnTo>
                        <a:pt x="1372" y="61"/>
                      </a:lnTo>
                      <a:lnTo>
                        <a:pt x="1588" y="102"/>
                      </a:lnTo>
                      <a:lnTo>
                        <a:pt x="1759" y="142"/>
                      </a:lnTo>
                      <a:lnTo>
                        <a:pt x="1918" y="192"/>
                      </a:lnTo>
                      <a:lnTo>
                        <a:pt x="2067" y="239"/>
                      </a:lnTo>
                      <a:lnTo>
                        <a:pt x="2237" y="294"/>
                      </a:lnTo>
                      <a:lnTo>
                        <a:pt x="2197" y="279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Freeform 164"/>
                <p:cNvSpPr>
                  <a:spLocks/>
                </p:cNvSpPr>
                <p:nvPr/>
              </p:nvSpPr>
              <p:spPr bwMode="auto">
                <a:xfrm>
                  <a:off x="2854" y="1629"/>
                  <a:ext cx="1602" cy="130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22" y="33"/>
                    </a:cxn>
                    <a:cxn ang="0">
                      <a:pos x="444" y="10"/>
                    </a:cxn>
                    <a:cxn ang="0">
                      <a:pos x="659" y="0"/>
                    </a:cxn>
                    <a:cxn ang="0">
                      <a:pos x="877" y="5"/>
                    </a:cxn>
                    <a:cxn ang="0">
                      <a:pos x="1082" y="27"/>
                    </a:cxn>
                    <a:cxn ang="0">
                      <a:pos x="1207" y="56"/>
                    </a:cxn>
                    <a:cxn ang="0">
                      <a:pos x="1308" y="89"/>
                    </a:cxn>
                    <a:cxn ang="0">
                      <a:pos x="1406" y="142"/>
                    </a:cxn>
                    <a:cxn ang="0">
                      <a:pos x="1468" y="181"/>
                    </a:cxn>
                    <a:cxn ang="0">
                      <a:pos x="1527" y="231"/>
                    </a:cxn>
                    <a:cxn ang="0">
                      <a:pos x="1569" y="289"/>
                    </a:cxn>
                    <a:cxn ang="0">
                      <a:pos x="1594" y="352"/>
                    </a:cxn>
                    <a:cxn ang="0">
                      <a:pos x="1602" y="434"/>
                    </a:cxn>
                    <a:cxn ang="0">
                      <a:pos x="1588" y="527"/>
                    </a:cxn>
                    <a:cxn ang="0">
                      <a:pos x="1555" y="608"/>
                    </a:cxn>
                    <a:cxn ang="0">
                      <a:pos x="1498" y="687"/>
                    </a:cxn>
                    <a:cxn ang="0">
                      <a:pos x="1423" y="762"/>
                    </a:cxn>
                    <a:cxn ang="0">
                      <a:pos x="1332" y="843"/>
                    </a:cxn>
                    <a:cxn ang="0">
                      <a:pos x="1207" y="926"/>
                    </a:cxn>
                    <a:cxn ang="0">
                      <a:pos x="1119" y="980"/>
                    </a:cxn>
                    <a:cxn ang="0">
                      <a:pos x="1004" y="1042"/>
                    </a:cxn>
                    <a:cxn ang="0">
                      <a:pos x="874" y="1098"/>
                    </a:cxn>
                    <a:cxn ang="0">
                      <a:pos x="724" y="1156"/>
                    </a:cxn>
                    <a:cxn ang="0">
                      <a:pos x="553" y="1208"/>
                    </a:cxn>
                    <a:cxn ang="0">
                      <a:pos x="355" y="1260"/>
                    </a:cxn>
                    <a:cxn ang="0">
                      <a:pos x="153" y="1306"/>
                    </a:cxn>
                  </a:cxnLst>
                  <a:rect l="0" t="0" r="r" b="b"/>
                  <a:pathLst>
                    <a:path w="1602" h="1306">
                      <a:moveTo>
                        <a:pt x="0" y="72"/>
                      </a:moveTo>
                      <a:lnTo>
                        <a:pt x="222" y="33"/>
                      </a:lnTo>
                      <a:lnTo>
                        <a:pt x="444" y="10"/>
                      </a:lnTo>
                      <a:lnTo>
                        <a:pt x="659" y="0"/>
                      </a:lnTo>
                      <a:lnTo>
                        <a:pt x="877" y="5"/>
                      </a:lnTo>
                      <a:lnTo>
                        <a:pt x="1082" y="27"/>
                      </a:lnTo>
                      <a:lnTo>
                        <a:pt x="1207" y="56"/>
                      </a:lnTo>
                      <a:lnTo>
                        <a:pt x="1308" y="89"/>
                      </a:lnTo>
                      <a:lnTo>
                        <a:pt x="1406" y="142"/>
                      </a:lnTo>
                      <a:lnTo>
                        <a:pt x="1468" y="181"/>
                      </a:lnTo>
                      <a:lnTo>
                        <a:pt x="1527" y="231"/>
                      </a:lnTo>
                      <a:lnTo>
                        <a:pt x="1569" y="289"/>
                      </a:lnTo>
                      <a:lnTo>
                        <a:pt x="1594" y="352"/>
                      </a:lnTo>
                      <a:lnTo>
                        <a:pt x="1602" y="434"/>
                      </a:lnTo>
                      <a:lnTo>
                        <a:pt x="1588" y="527"/>
                      </a:lnTo>
                      <a:lnTo>
                        <a:pt x="1555" y="608"/>
                      </a:lnTo>
                      <a:lnTo>
                        <a:pt x="1498" y="687"/>
                      </a:lnTo>
                      <a:lnTo>
                        <a:pt x="1423" y="762"/>
                      </a:lnTo>
                      <a:lnTo>
                        <a:pt x="1332" y="843"/>
                      </a:lnTo>
                      <a:lnTo>
                        <a:pt x="1207" y="926"/>
                      </a:lnTo>
                      <a:lnTo>
                        <a:pt x="1119" y="980"/>
                      </a:lnTo>
                      <a:lnTo>
                        <a:pt x="1004" y="1042"/>
                      </a:lnTo>
                      <a:lnTo>
                        <a:pt x="874" y="1098"/>
                      </a:lnTo>
                      <a:lnTo>
                        <a:pt x="724" y="1156"/>
                      </a:lnTo>
                      <a:lnTo>
                        <a:pt x="553" y="1208"/>
                      </a:lnTo>
                      <a:lnTo>
                        <a:pt x="355" y="1260"/>
                      </a:lnTo>
                      <a:lnTo>
                        <a:pt x="153" y="1306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3" name="Group 165"/>
            <p:cNvGrpSpPr>
              <a:grpSpLocks/>
            </p:cNvGrpSpPr>
            <p:nvPr/>
          </p:nvGrpSpPr>
          <p:grpSpPr bwMode="auto">
            <a:xfrm>
              <a:off x="2716" y="1956"/>
              <a:ext cx="603" cy="537"/>
              <a:chOff x="2716" y="1956"/>
              <a:chExt cx="603" cy="537"/>
            </a:xfrm>
          </p:grpSpPr>
          <p:grpSp>
            <p:nvGrpSpPr>
              <p:cNvPr id="464" name="Group 166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528" name="Oval 167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Oval 168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Oval 169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Oval 170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Oval 171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Oval 172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5" name="Group 173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522" name="Oval 174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Oval 175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Oval 176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Oval 177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Oval 178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Oval 179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6" name="Group 180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516" name="Oval 181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Oval 182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Oval 183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Oval 184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Oval 185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Oval 186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7" name="Group 187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510" name="Oval 188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Oval 189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Oval 190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Oval 191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Oval 192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Oval 193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8" name="Group 194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504" name="Oval 195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Oval 196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Oval 197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Oval 198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Oval 199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Oval 200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9" name="Group 201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498" name="Oval 202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Oval 203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Oval 204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Oval 205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Oval 206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Oval 207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0" name="Group 208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492" name="Oval 209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Oval 210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Oval 211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Oval 212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Oval 213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Oval 214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1" name="Group 215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486" name="Oval 216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Oval 217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Oval 218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Oval 219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Oval 220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Oval 221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2" name="Group 222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480" name="Oval 223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Oval 224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Oval 225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Oval 226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Oval 227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Oval 228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3" name="Group 229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474" name="Oval 230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Oval 231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Oval 232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Oval 233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Oval 234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Oval 235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42" name="Group 236"/>
          <p:cNvGrpSpPr>
            <a:grpSpLocks/>
          </p:cNvGrpSpPr>
          <p:nvPr/>
        </p:nvGrpSpPr>
        <p:grpSpPr bwMode="auto">
          <a:xfrm>
            <a:off x="1689100" y="2492375"/>
            <a:ext cx="5835650" cy="4213225"/>
            <a:chOff x="1064" y="1506"/>
            <a:chExt cx="3676" cy="2654"/>
          </a:xfrm>
        </p:grpSpPr>
        <p:grpSp>
          <p:nvGrpSpPr>
            <p:cNvPr id="543" name="Group 237"/>
            <p:cNvGrpSpPr>
              <a:grpSpLocks/>
            </p:cNvGrpSpPr>
            <p:nvPr/>
          </p:nvGrpSpPr>
          <p:grpSpPr bwMode="auto">
            <a:xfrm>
              <a:off x="3526" y="3888"/>
              <a:ext cx="275" cy="272"/>
              <a:chOff x="3682" y="3888"/>
              <a:chExt cx="275" cy="272"/>
            </a:xfrm>
          </p:grpSpPr>
          <p:sp>
            <p:nvSpPr>
              <p:cNvPr id="566" name="Oval 238"/>
              <p:cNvSpPr>
                <a:spLocks noChangeArrowheads="1"/>
              </p:cNvSpPr>
              <p:nvPr/>
            </p:nvSpPr>
            <p:spPr bwMode="auto">
              <a:xfrm>
                <a:off x="3682" y="3888"/>
                <a:ext cx="275" cy="272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Oval 239"/>
              <p:cNvSpPr>
                <a:spLocks noChangeArrowheads="1"/>
              </p:cNvSpPr>
              <p:nvPr/>
            </p:nvSpPr>
            <p:spPr bwMode="auto">
              <a:xfrm>
                <a:off x="3686" y="3895"/>
                <a:ext cx="243" cy="248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Oval 240"/>
              <p:cNvSpPr>
                <a:spLocks noChangeArrowheads="1"/>
              </p:cNvSpPr>
              <p:nvPr/>
            </p:nvSpPr>
            <p:spPr bwMode="auto">
              <a:xfrm>
                <a:off x="3689" y="3897"/>
                <a:ext cx="218" cy="221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Oval 241"/>
              <p:cNvSpPr>
                <a:spLocks noChangeArrowheads="1"/>
              </p:cNvSpPr>
              <p:nvPr/>
            </p:nvSpPr>
            <p:spPr bwMode="auto">
              <a:xfrm>
                <a:off x="3700" y="3913"/>
                <a:ext cx="175" cy="171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Oval 242"/>
              <p:cNvSpPr>
                <a:spLocks noChangeArrowheads="1"/>
              </p:cNvSpPr>
              <p:nvPr/>
            </p:nvSpPr>
            <p:spPr bwMode="auto">
              <a:xfrm>
                <a:off x="3711" y="3922"/>
                <a:ext cx="129" cy="129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Oval 243"/>
              <p:cNvSpPr>
                <a:spLocks noChangeArrowheads="1"/>
              </p:cNvSpPr>
              <p:nvPr/>
            </p:nvSpPr>
            <p:spPr bwMode="auto">
              <a:xfrm>
                <a:off x="3733" y="3947"/>
                <a:ext cx="60" cy="6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" name="Group 244"/>
            <p:cNvGrpSpPr>
              <a:grpSpLocks/>
            </p:cNvGrpSpPr>
            <p:nvPr/>
          </p:nvGrpSpPr>
          <p:grpSpPr bwMode="auto">
            <a:xfrm>
              <a:off x="2422" y="2566"/>
              <a:ext cx="206" cy="202"/>
              <a:chOff x="2578" y="2566"/>
              <a:chExt cx="206" cy="202"/>
            </a:xfrm>
          </p:grpSpPr>
          <p:sp>
            <p:nvSpPr>
              <p:cNvPr id="560" name="Oval 245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Oval 246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Oval 247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Oval 248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Oval 249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Oval 250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" name="Group 251"/>
            <p:cNvGrpSpPr>
              <a:grpSpLocks/>
            </p:cNvGrpSpPr>
            <p:nvPr/>
          </p:nvGrpSpPr>
          <p:grpSpPr bwMode="auto">
            <a:xfrm>
              <a:off x="4459" y="1506"/>
              <a:ext cx="281" cy="277"/>
              <a:chOff x="4615" y="1506"/>
              <a:chExt cx="281" cy="277"/>
            </a:xfrm>
          </p:grpSpPr>
          <p:sp>
            <p:nvSpPr>
              <p:cNvPr id="553" name="Oval 252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4" name="Group 253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555" name="Oval 254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Oval 255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Oval 256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Oval 257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Oval 258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6" name="Group 259"/>
            <p:cNvGrpSpPr>
              <a:grpSpLocks/>
            </p:cNvGrpSpPr>
            <p:nvPr/>
          </p:nvGrpSpPr>
          <p:grpSpPr bwMode="auto">
            <a:xfrm>
              <a:off x="1064" y="1614"/>
              <a:ext cx="261" cy="259"/>
              <a:chOff x="1220" y="1614"/>
              <a:chExt cx="261" cy="259"/>
            </a:xfrm>
          </p:grpSpPr>
          <p:sp>
            <p:nvSpPr>
              <p:cNvPr id="547" name="Oval 260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Oval 261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Oval 262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Oval 263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Oval 264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Oval 265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2" name="Group 266"/>
          <p:cNvGrpSpPr>
            <a:grpSpLocks/>
          </p:cNvGrpSpPr>
          <p:nvPr/>
        </p:nvGrpSpPr>
        <p:grpSpPr bwMode="auto">
          <a:xfrm>
            <a:off x="2940050" y="2016125"/>
            <a:ext cx="3233738" cy="3241675"/>
            <a:chOff x="1852" y="1206"/>
            <a:chExt cx="2037" cy="2042"/>
          </a:xfrm>
        </p:grpSpPr>
        <p:grpSp>
          <p:nvGrpSpPr>
            <p:cNvPr id="573" name="Group 267"/>
            <p:cNvGrpSpPr>
              <a:grpSpLocks/>
            </p:cNvGrpSpPr>
            <p:nvPr/>
          </p:nvGrpSpPr>
          <p:grpSpPr bwMode="auto">
            <a:xfrm>
              <a:off x="3684" y="1569"/>
              <a:ext cx="205" cy="203"/>
              <a:chOff x="3840" y="1569"/>
              <a:chExt cx="205" cy="203"/>
            </a:xfrm>
          </p:grpSpPr>
          <p:sp>
            <p:nvSpPr>
              <p:cNvPr id="589" name="Oval 268"/>
              <p:cNvSpPr>
                <a:spLocks noChangeArrowheads="1"/>
              </p:cNvSpPr>
              <p:nvPr/>
            </p:nvSpPr>
            <p:spPr bwMode="auto">
              <a:xfrm>
                <a:off x="3840" y="1569"/>
                <a:ext cx="205" cy="203"/>
              </a:xfrm>
              <a:prstGeom prst="ellipse">
                <a:avLst/>
              </a:pr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Oval 269"/>
              <p:cNvSpPr>
                <a:spLocks noChangeArrowheads="1"/>
              </p:cNvSpPr>
              <p:nvPr/>
            </p:nvSpPr>
            <p:spPr bwMode="auto">
              <a:xfrm>
                <a:off x="3844" y="1576"/>
                <a:ext cx="182" cy="182"/>
              </a:xfrm>
              <a:prstGeom prst="ellipse">
                <a:avLst/>
              </a:pr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Oval 270"/>
              <p:cNvSpPr>
                <a:spLocks noChangeArrowheads="1"/>
              </p:cNvSpPr>
              <p:nvPr/>
            </p:nvSpPr>
            <p:spPr bwMode="auto">
              <a:xfrm>
                <a:off x="3847" y="1579"/>
                <a:ext cx="160" cy="160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Oval 271"/>
              <p:cNvSpPr>
                <a:spLocks noChangeArrowheads="1"/>
              </p:cNvSpPr>
              <p:nvPr/>
            </p:nvSpPr>
            <p:spPr bwMode="auto">
              <a:xfrm>
                <a:off x="3853" y="1589"/>
                <a:ext cx="132" cy="12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Oval 272"/>
              <p:cNvSpPr>
                <a:spLocks noChangeArrowheads="1"/>
              </p:cNvSpPr>
              <p:nvPr/>
            </p:nvSpPr>
            <p:spPr bwMode="auto">
              <a:xfrm>
                <a:off x="3864" y="1597"/>
                <a:ext cx="93" cy="9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Oval 273"/>
              <p:cNvSpPr>
                <a:spLocks noChangeArrowheads="1"/>
              </p:cNvSpPr>
              <p:nvPr/>
            </p:nvSpPr>
            <p:spPr bwMode="auto">
              <a:xfrm>
                <a:off x="3881" y="1614"/>
                <a:ext cx="43" cy="45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4" name="Group 274"/>
            <p:cNvGrpSpPr>
              <a:grpSpLocks/>
            </p:cNvGrpSpPr>
            <p:nvPr/>
          </p:nvGrpSpPr>
          <p:grpSpPr bwMode="auto">
            <a:xfrm>
              <a:off x="2789" y="3056"/>
              <a:ext cx="196" cy="192"/>
              <a:chOff x="2945" y="3056"/>
              <a:chExt cx="196" cy="192"/>
            </a:xfrm>
          </p:grpSpPr>
          <p:sp>
            <p:nvSpPr>
              <p:cNvPr id="583" name="Oval 275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Oval 276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Oval 277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Oval 278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Oval 279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Oval 280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" name="Oval 281"/>
            <p:cNvSpPr>
              <a:spLocks noChangeArrowheads="1"/>
            </p:cNvSpPr>
            <p:nvPr/>
          </p:nvSpPr>
          <p:spPr bwMode="auto">
            <a:xfrm>
              <a:off x="2405" y="1206"/>
              <a:ext cx="208" cy="20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6" name="Group 282"/>
            <p:cNvGrpSpPr>
              <a:grpSpLocks/>
            </p:cNvGrpSpPr>
            <p:nvPr/>
          </p:nvGrpSpPr>
          <p:grpSpPr bwMode="auto">
            <a:xfrm>
              <a:off x="1852" y="2863"/>
              <a:ext cx="185" cy="184"/>
              <a:chOff x="2008" y="2863"/>
              <a:chExt cx="185" cy="184"/>
            </a:xfrm>
          </p:grpSpPr>
          <p:sp>
            <p:nvSpPr>
              <p:cNvPr id="577" name="Oval 283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Oval 284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Oval 285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Oval 286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Oval 287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Oval 288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913" name="Rectangle 289"/>
          <p:cNvSpPr>
            <a:spLocks noChangeArrowheads="1"/>
          </p:cNvSpPr>
          <p:nvPr/>
        </p:nvSpPr>
        <p:spPr bwMode="auto">
          <a:xfrm>
            <a:off x="6153150" y="1931988"/>
            <a:ext cx="2667000" cy="1039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Externa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336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914" name="Rectangle 290"/>
          <p:cNvSpPr>
            <a:spLocks noChangeArrowheads="1"/>
          </p:cNvSpPr>
          <p:nvPr/>
        </p:nvSpPr>
        <p:spPr bwMode="auto">
          <a:xfrm>
            <a:off x="2981325" y="1852613"/>
            <a:ext cx="2933700" cy="11953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65100" dist="88900" dir="162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glow rad="101600">
                    <a:srgbClr val="FFE1FF">
                      <a:alpha val="60000"/>
                    </a:srgbClr>
                  </a:glow>
                  <a:outerShdw blurRad="190500" dist="406400" dir="6600000" algn="ctr" rotWithShape="0">
                    <a:schemeClr val="bg1"/>
                  </a:outerShdw>
                </a:effectLst>
                <a:latin typeface="Arial Black" pitchFamily="34" charset="0"/>
              </a:rPr>
              <a:t>Carácter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800080"/>
              </a:solidFill>
              <a:effectLst>
                <a:glow rad="101600">
                  <a:srgbClr val="FFE1FF">
                    <a:alpha val="60000"/>
                  </a:srgbClr>
                </a:glow>
                <a:outerShdw blurRad="190500" dist="406400" dir="66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glow rad="101600">
                    <a:srgbClr val="FFE1FF">
                      <a:alpha val="60000"/>
                    </a:srgbClr>
                  </a:glow>
                  <a:outerShdw blurRad="190500" dist="406400" dir="6600000" algn="ctr" rotWithShape="0">
                    <a:schemeClr val="bg1"/>
                  </a:outerShdw>
                </a:effectLst>
                <a:latin typeface="Arial Black" pitchFamily="34" charset="0"/>
              </a:rPr>
              <a:t>Interno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800080"/>
              </a:solidFill>
              <a:effectLst>
                <a:glow rad="101600">
                  <a:srgbClr val="FFE1FF">
                    <a:alpha val="60000"/>
                  </a:srgbClr>
                </a:glow>
                <a:outerShdw blurRad="190500" dist="406400" dir="6600000" algn="ctr" rotWithShape="0">
                  <a:schemeClr val="bg1"/>
                </a:outerShdw>
              </a:effectLst>
            </a:endParaRPr>
          </a:p>
        </p:txBody>
      </p:sp>
      <p:grpSp>
        <p:nvGrpSpPr>
          <p:cNvPr id="26915" name="Group 291"/>
          <p:cNvGrpSpPr>
            <a:grpSpLocks/>
          </p:cNvGrpSpPr>
          <p:nvPr/>
        </p:nvGrpSpPr>
        <p:grpSpPr bwMode="auto">
          <a:xfrm>
            <a:off x="76200" y="4457700"/>
            <a:ext cx="2933700" cy="2171700"/>
            <a:chOff x="96" y="2880"/>
            <a:chExt cx="1848" cy="1368"/>
          </a:xfrm>
        </p:grpSpPr>
        <p:sp>
          <p:nvSpPr>
            <p:cNvPr id="26916" name="Rectangle 292"/>
            <p:cNvSpPr>
              <a:spLocks noChangeArrowheads="1"/>
            </p:cNvSpPr>
            <p:nvPr/>
          </p:nvSpPr>
          <p:spPr bwMode="auto">
            <a:xfrm>
              <a:off x="96" y="3300"/>
              <a:ext cx="1848" cy="5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4E009C"/>
                  </a:solidFill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26917" name="Rectangle 293"/>
            <p:cNvSpPr>
              <a:spLocks noChangeArrowheads="1"/>
            </p:cNvSpPr>
            <p:nvPr/>
          </p:nvSpPr>
          <p:spPr bwMode="auto">
            <a:xfrm>
              <a:off x="96" y="3792"/>
              <a:ext cx="1848" cy="4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r>
                <a:rPr lang="en-US" sz="3600" spc="-150" dirty="0" err="1">
                  <a:ln w="3175">
                    <a:solidFill>
                      <a:srgbClr val="000066"/>
                    </a:solidFill>
                  </a:ln>
                  <a:solidFill>
                    <a:srgbClr val="CCFFFF"/>
                  </a:solidFill>
                  <a:latin typeface="Arial Black" pitchFamily="34" charset="0"/>
                </a:rPr>
                <a:t>Partículas</a:t>
              </a:r>
              <a:endParaRPr lang="en-US" sz="3600" spc="-150" dirty="0">
                <a:ln w="3175">
                  <a:solidFill>
                    <a:srgbClr val="000066"/>
                  </a:solidFill>
                </a:ln>
                <a:solidFill>
                  <a:srgbClr val="CCFFFF"/>
                </a:solidFill>
                <a:latin typeface="Arial Black" pitchFamily="34" charset="0"/>
              </a:endParaRPr>
            </a:p>
          </p:txBody>
        </p:sp>
        <p:sp>
          <p:nvSpPr>
            <p:cNvPr id="26918" name="Rectangle 294"/>
            <p:cNvSpPr>
              <a:spLocks noChangeArrowheads="1"/>
            </p:cNvSpPr>
            <p:nvPr/>
          </p:nvSpPr>
          <p:spPr bwMode="auto">
            <a:xfrm>
              <a:off x="96" y="2880"/>
              <a:ext cx="1848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3600" spc="-150" dirty="0" err="1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Moléculas</a:t>
              </a:r>
              <a:endParaRPr lang="en-US" sz="3600" spc="-150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6919" name="Group 295"/>
          <p:cNvGrpSpPr>
            <a:grpSpLocks/>
          </p:cNvGrpSpPr>
          <p:nvPr/>
        </p:nvGrpSpPr>
        <p:grpSpPr bwMode="auto">
          <a:xfrm>
            <a:off x="2971800" y="4543425"/>
            <a:ext cx="2952750" cy="2000250"/>
            <a:chOff x="2016" y="2934"/>
            <a:chExt cx="1860" cy="1260"/>
          </a:xfrm>
        </p:grpSpPr>
        <p:sp>
          <p:nvSpPr>
            <p:cNvPr id="26920" name="Rectangle 296"/>
            <p:cNvSpPr>
              <a:spLocks noChangeArrowheads="1"/>
            </p:cNvSpPr>
            <p:nvPr/>
          </p:nvSpPr>
          <p:spPr bwMode="auto">
            <a:xfrm>
              <a:off x="2028" y="336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Naturaleza Inherente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endParaRPr>
            </a:p>
          </p:txBody>
        </p:sp>
        <p:sp>
          <p:nvSpPr>
            <p:cNvPr id="26921" name="Rectangle 297"/>
            <p:cNvSpPr>
              <a:spLocks noChangeArrowheads="1"/>
            </p:cNvSpPr>
            <p:nvPr/>
          </p:nvSpPr>
          <p:spPr bwMode="auto">
            <a:xfrm>
              <a:off x="2016" y="379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Naturaleza Inherente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endParaRPr>
            </a:p>
          </p:txBody>
        </p:sp>
        <p:sp>
          <p:nvSpPr>
            <p:cNvPr id="26922" name="Rectangle 298"/>
            <p:cNvSpPr>
              <a:spLocks noChangeArrowheads="1"/>
            </p:cNvSpPr>
            <p:nvPr/>
          </p:nvSpPr>
          <p:spPr bwMode="auto">
            <a:xfrm>
              <a:off x="2016" y="293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 dirty="0" err="1">
                  <a:solidFill>
                    <a:srgbClr val="460046"/>
                  </a:solidFill>
                  <a:latin typeface="Haettenschweiler" pitchFamily="34" charset="0"/>
                </a:rPr>
                <a:t>Naturaleza</a:t>
              </a:r>
              <a:r>
                <a:rPr lang="en-US" sz="3600" dirty="0">
                  <a:solidFill>
                    <a:srgbClr val="460046"/>
                  </a:solidFill>
                  <a:latin typeface="Haettenschweiler" pitchFamily="34" charset="0"/>
                </a:rPr>
                <a:t> </a:t>
              </a:r>
              <a:r>
                <a:rPr lang="en-US" sz="3600" dirty="0" err="1">
                  <a:solidFill>
                    <a:srgbClr val="460046"/>
                  </a:solidFill>
                  <a:latin typeface="Haettenschweiler" pitchFamily="34" charset="0"/>
                </a:rPr>
                <a:t>Inherente</a:t>
              </a:r>
              <a:endParaRPr lang="en-US" sz="4800" dirty="0">
                <a:solidFill>
                  <a:srgbClr val="460046"/>
                </a:solidFill>
                <a:latin typeface="Haettenschweiler" pitchFamily="34" charset="0"/>
              </a:endParaRPr>
            </a:p>
          </p:txBody>
        </p:sp>
      </p:grpSp>
      <p:grpSp>
        <p:nvGrpSpPr>
          <p:cNvPr id="26923" name="Group 299"/>
          <p:cNvGrpSpPr>
            <a:grpSpLocks/>
          </p:cNvGrpSpPr>
          <p:nvPr/>
        </p:nvGrpSpPr>
        <p:grpSpPr bwMode="auto">
          <a:xfrm>
            <a:off x="6019800" y="4543425"/>
            <a:ext cx="2933700" cy="2000250"/>
            <a:chOff x="3894" y="2934"/>
            <a:chExt cx="1848" cy="1260"/>
          </a:xfrm>
        </p:grpSpPr>
        <p:sp>
          <p:nvSpPr>
            <p:cNvPr id="26924" name="Rectangle 300"/>
            <p:cNvSpPr>
              <a:spLocks noChangeArrowheads="1"/>
            </p:cNvSpPr>
            <p:nvPr/>
          </p:nvSpPr>
          <p:spPr bwMode="auto">
            <a:xfrm>
              <a:off x="3894" y="336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Energía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 y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Materia</a:t>
              </a:r>
              <a:endParaRPr lang="en-US" sz="3600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latin typeface="Haettenschweiler" pitchFamily="34" charset="0"/>
              </a:endParaRPr>
            </a:p>
          </p:txBody>
        </p:sp>
        <p:sp>
          <p:nvSpPr>
            <p:cNvPr id="26925" name="Rectangle 301"/>
            <p:cNvSpPr>
              <a:spLocks noChangeArrowheads="1"/>
            </p:cNvSpPr>
            <p:nvPr/>
          </p:nvSpPr>
          <p:spPr bwMode="auto">
            <a:xfrm>
              <a:off x="3894" y="379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Haettenschweiler" pitchFamily="34" charset="0"/>
                </a:rPr>
                <a:t>Energía y Materia</a:t>
              </a:r>
            </a:p>
          </p:txBody>
        </p:sp>
        <p:sp>
          <p:nvSpPr>
            <p:cNvPr id="26926" name="Rectangle 302"/>
            <p:cNvSpPr>
              <a:spLocks noChangeArrowheads="1"/>
            </p:cNvSpPr>
            <p:nvPr/>
          </p:nvSpPr>
          <p:spPr bwMode="auto">
            <a:xfrm>
              <a:off x="3894" y="293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15000"/>
                </a:spcAft>
              </a:pPr>
              <a:r>
                <a:rPr lang="en-US" sz="3600" dirty="0" err="1">
                  <a:solidFill>
                    <a:srgbClr val="003300"/>
                  </a:solidFill>
                  <a:latin typeface="Haettenschweiler" pitchFamily="34" charset="0"/>
                </a:rPr>
                <a:t>Energía</a:t>
              </a:r>
              <a:r>
                <a:rPr lang="en-US" sz="3600" dirty="0">
                  <a:solidFill>
                    <a:srgbClr val="003300"/>
                  </a:solidFill>
                  <a:latin typeface="Haettenschweiler" pitchFamily="34" charset="0"/>
                </a:rPr>
                <a:t> y </a:t>
              </a:r>
              <a:r>
                <a:rPr lang="en-US" sz="3600" dirty="0" err="1">
                  <a:solidFill>
                    <a:srgbClr val="003300"/>
                  </a:solidFill>
                  <a:latin typeface="Haettenschweiler" pitchFamily="34" charset="0"/>
                </a:rPr>
                <a:t>Materia</a:t>
              </a:r>
              <a:endParaRPr lang="en-US" sz="3600" dirty="0">
                <a:solidFill>
                  <a:srgbClr val="003300"/>
                </a:solidFill>
                <a:latin typeface="Haettenschweiler" pitchFamily="34" charset="0"/>
              </a:endParaRPr>
            </a:p>
          </p:txBody>
        </p:sp>
      </p:grpSp>
      <p:sp>
        <p:nvSpPr>
          <p:cNvPr id="26927" name="WordArt 303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Características Duales</a:t>
            </a:r>
          </a:p>
        </p:txBody>
      </p:sp>
    </p:spTree>
  </p:cSld>
  <p:clrMapOvr>
    <a:masterClrMapping/>
  </p:clrMapOvr>
  <p:transition spd="slow" advClick="0" advTm="2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13" grpId="0" autoUpdateAnimBg="0"/>
      <p:bldP spid="269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5344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El Principio de la Creación</a:t>
            </a:r>
            <a:endParaRPr lang="en-US" sz="3600" b="1" kern="10" dirty="0">
              <a:ln w="381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819400" y="4114800"/>
            <a:ext cx="350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66FF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Primera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66FF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 Parte</a:t>
            </a: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4300" y="304800"/>
            <a:ext cx="8915400" cy="6362700"/>
            <a:chOff x="114300" y="304800"/>
            <a:chExt cx="8915400" cy="636270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11430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500"/>
                </a:lnSpc>
              </a:pPr>
              <a:r>
                <a:rPr lang="en-US" sz="4000" spc="-15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Partículas</a:t>
              </a:r>
              <a:endParaRPr lang="en-US" sz="4400" spc="-15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10515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Naturaleza Inherente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609600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Energía y Materia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1430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 spc="-15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Moléculas</a:t>
              </a:r>
              <a:endParaRPr lang="en-US" sz="4400" spc="-15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10515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Naturaleza Inherente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609600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15000"/>
                </a:spcAft>
              </a:pPr>
              <a:r>
                <a:rPr lang="en-US" sz="3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Energía y Materia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11430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900"/>
                </a:lnSpc>
              </a:pPr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10515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Naturaleza Inherente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609600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Energía y Materia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11430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rgbClr val="CC0099"/>
                </a:gs>
                <a:gs pos="100000">
                  <a:srgbClr val="FF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 dirty="0" err="1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Todo</a:t>
              </a:r>
              <a:r>
                <a:rPr lang="en-US" sz="420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Ser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10515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33FF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40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Carácter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40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Interno</a:t>
              </a:r>
              <a:endParaRPr lang="en-US" sz="340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609600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50000">
                  <a:srgbClr val="0000FF"/>
                </a:gs>
                <a:gs pos="100000">
                  <a:srgbClr val="33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400">
                  <a:ln w="12700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400">
                  <a:ln w="12700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Externa</a:t>
              </a:r>
              <a:endParaRPr lang="en-US" sz="340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11430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 spc="-150" smtClean="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Humanidad</a:t>
              </a:r>
              <a:endParaRPr lang="en-US" sz="4000" spc="-150" dirty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310515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Corazón y Mente</a:t>
              </a:r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609600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Cuerpo</a:t>
              </a:r>
              <a:endParaRPr lang="en-US" sz="34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11430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Animales</a:t>
              </a:r>
            </a:p>
          </p:txBody>
        </p:sp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310515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00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‘</a:t>
              </a:r>
              <a:r>
                <a:rPr lang="en-US" sz="100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380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Mente</a:t>
              </a:r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’ </a:t>
              </a:r>
              <a:r>
                <a:rPr lang="en-US" sz="3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Animal</a:t>
              </a:r>
            </a:p>
          </p:txBody>
        </p:sp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>
              <a:off x="609600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Cuerpo</a:t>
              </a:r>
              <a:endParaRPr lang="en-US" sz="34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11430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Plantas</a:t>
              </a:r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310515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400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‘</a:t>
              </a:r>
              <a:r>
                <a:rPr lang="en-US" sz="100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380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Mente</a:t>
              </a:r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’ </a:t>
              </a:r>
              <a:r>
                <a:rPr lang="en-US" sz="3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de Planta </a:t>
              </a: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609600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Cuerpo</a:t>
              </a:r>
              <a:endParaRPr lang="en-US" sz="34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7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76250" y="304800"/>
              <a:ext cx="8210550" cy="990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latin typeface="Impact"/>
                </a:rPr>
                <a:t>Características Duales</a:t>
              </a:r>
            </a:p>
          </p:txBody>
        </p:sp>
      </p:grpSp>
    </p:spTree>
  </p:cSld>
  <p:clrMapOvr>
    <a:masterClrMapping/>
  </p:clrMapOvr>
  <p:transition spd="med" advClick="0" advTm="1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81000" y="1524000"/>
            <a:ext cx="8382000" cy="3848100"/>
            <a:chOff x="192" y="1223"/>
            <a:chExt cx="5280" cy="2424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192" y="1223"/>
              <a:ext cx="5280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“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Mente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y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materia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son </a:t>
              </a:r>
              <a:r>
                <a:rPr lang="en-US" sz="4800" spc="-150" dirty="0">
                  <a:solidFill>
                    <a:srgbClr val="000099"/>
                  </a:solidFill>
                  <a:latin typeface="Arial Black" pitchFamily="34" charset="0"/>
                </a:rPr>
                <a:t>dos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spc="-150" dirty="0" err="1">
                  <a:solidFill>
                    <a:srgbClr val="000099"/>
                  </a:solidFill>
                  <a:latin typeface="Arial Black" pitchFamily="34" charset="0"/>
                </a:rPr>
                <a:t>corrientes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spc="-150" dirty="0" err="1">
                  <a:solidFill>
                    <a:srgbClr val="000099"/>
                  </a:solidFill>
                  <a:latin typeface="Arial Black" pitchFamily="34" charset="0"/>
                </a:rPr>
                <a:t>paralelas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provenientes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de la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misma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fuente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.”</a:t>
              </a: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1680" y="2999"/>
              <a:ext cx="2079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000" b="1" dirty="0">
                  <a:solidFill>
                    <a:srgbClr val="000099"/>
                  </a:solidFill>
                  <a:effectLst>
                    <a:outerShdw dir="600000" algn="ctr" rotWithShape="0">
                      <a:schemeClr val="tx1"/>
                    </a:outerShdw>
                  </a:effectLst>
                </a:rPr>
                <a:t>David </a:t>
              </a:r>
              <a:r>
                <a:rPr lang="en-US" sz="4000" b="1" dirty="0" err="1">
                  <a:solidFill>
                    <a:srgbClr val="000099"/>
                  </a:solidFill>
                  <a:effectLst>
                    <a:outerShdw dir="600000" algn="ctr" rotWithShape="0">
                      <a:schemeClr val="tx1"/>
                    </a:outerShdw>
                  </a:effectLst>
                </a:rPr>
                <a:t>Bohm</a:t>
              </a:r>
              <a:endParaRPr lang="en-US" sz="4000" b="1" dirty="0">
                <a:solidFill>
                  <a:srgbClr val="000099"/>
                </a:solidFill>
                <a:effectLst>
                  <a:outerShdw dir="600000" algn="ctr" rotWithShape="0">
                    <a:schemeClr val="tx1"/>
                  </a:outerShdw>
                </a:effectLst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600" b="1" dirty="0" err="1">
                  <a:ln>
                    <a:solidFill>
                      <a:schemeClr val="tx1"/>
                    </a:solidFill>
                  </a:ln>
                  <a:solidFill>
                    <a:srgbClr val="66FFFF"/>
                  </a:solidFill>
                  <a:effectLst>
                    <a:outerShdw dist="25400" dir="600000" algn="ctr" rotWithShape="0">
                      <a:schemeClr val="tx1"/>
                    </a:outerShdw>
                  </a:effectLst>
                </a:rPr>
                <a:t>Físico</a:t>
              </a: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rgbClr val="66FFFF"/>
                  </a:solidFill>
                  <a:effectLst>
                    <a:outerShdw dist="25400" dir="600000" algn="ctr" rotWithShape="0">
                      <a:schemeClr val="tx1"/>
                    </a:outerShdw>
                  </a:effectLst>
                </a:rPr>
                <a:t> </a:t>
              </a:r>
              <a:r>
                <a:rPr lang="en-US" sz="3600" b="1" dirty="0" err="1">
                  <a:ln>
                    <a:solidFill>
                      <a:schemeClr val="tx1"/>
                    </a:solidFill>
                  </a:ln>
                  <a:solidFill>
                    <a:srgbClr val="66FFFF"/>
                  </a:solidFill>
                  <a:effectLst>
                    <a:outerShdw dist="25400" dir="600000" algn="ctr" rotWithShape="0">
                      <a:schemeClr val="tx1"/>
                    </a:outerShdw>
                  </a:effectLst>
                </a:rPr>
                <a:t>Británico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dist="25400" dir="600000" algn="ctr" rotWithShape="0">
                    <a:schemeClr val="tx1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chemeClr val="bg1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My Documents\Eleonore\PPT Slide Shows\Einstein.jpg"/>
          <p:cNvPicPr>
            <a:picLocks noChangeAspect="1" noChangeArrowheads="1"/>
          </p:cNvPicPr>
          <p:nvPr/>
        </p:nvPicPr>
        <p:blipFill>
          <a:blip r:embed="rId3"/>
          <a:srcRect l="6598" t="6949" r="6320" b="2072"/>
          <a:stretch>
            <a:fillRect/>
          </a:stretch>
        </p:blipFill>
        <p:spPr bwMode="auto">
          <a:xfrm>
            <a:off x="2465388" y="533400"/>
            <a:ext cx="4164012" cy="4876800"/>
          </a:xfrm>
          <a:prstGeom prst="rect">
            <a:avLst/>
          </a:prstGeom>
          <a:noFill/>
        </p:spPr>
      </p:pic>
      <p:pic>
        <p:nvPicPr>
          <p:cNvPr id="30722" name="Picture 2" descr="C:\My Documents\Eleonore\PPT Slide Shows\Einstein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6598" t="6949" r="6320" b="2072"/>
          <a:stretch>
            <a:fillRect/>
          </a:stretch>
        </p:blipFill>
        <p:spPr bwMode="auto">
          <a:xfrm>
            <a:off x="2465388" y="533400"/>
            <a:ext cx="4164012" cy="48768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" y="1295400"/>
            <a:ext cx="8610600" cy="404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“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Todo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el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que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esté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seriamente</a:t>
            </a:r>
            <a:endParaRPr lang="en-US" sz="40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dedicado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en la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busca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de la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ciencia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llega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a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convencerse</a:t>
            </a:r>
            <a:endParaRPr lang="en-US" sz="40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de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que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el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espíritu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se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manifiesta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en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las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leyes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del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universo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- un </a:t>
            </a: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espíritu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enormemente</a:t>
            </a: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superior al del hombre…”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81313" y="5766036"/>
            <a:ext cx="3333750" cy="7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Albert Einstein</a:t>
            </a:r>
            <a:endParaRPr lang="en-US" sz="2800" b="1" dirty="0">
              <a:solidFill>
                <a:srgbClr val="000099"/>
              </a:solidFill>
              <a:effectLst>
                <a:outerShdw blurRad="38100" dist="12700" dir="600000" algn="ctr" rotWithShape="0">
                  <a:schemeClr val="bg1"/>
                </a:outerShdw>
              </a:effectLst>
              <a:latin typeface="Tahoma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b="1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Físico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b="1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Alemán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37268">
            <a:off x="1341438" y="1560513"/>
            <a:ext cx="3078162" cy="3752850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 rot="37268">
            <a:off x="5805488" y="1560513"/>
            <a:ext cx="3078162" cy="3752850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 rot="35238">
            <a:off x="4724400" y="1539875"/>
            <a:ext cx="2843213" cy="3797300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CC00FF"/>
              </a:gs>
              <a:gs pos="50000">
                <a:srgbClr val="FFFFFF"/>
              </a:gs>
              <a:gs pos="100000">
                <a:srgbClr val="CC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 rot="35238">
            <a:off x="260350" y="1539875"/>
            <a:ext cx="2843213" cy="3797300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52475" y="3632200"/>
            <a:ext cx="19145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Carácter</a:t>
            </a:r>
            <a:endParaRPr lang="en-US" sz="3800" dirty="0">
              <a:ln w="12700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Interno</a:t>
            </a:r>
            <a:endParaRPr lang="en-US" sz="3800" dirty="0">
              <a:ln w="12700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Original</a:t>
            </a:r>
            <a:endParaRPr lang="en-US" sz="4000" dirty="0">
              <a:ln w="12700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070100" y="1955800"/>
            <a:ext cx="17621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800" dirty="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Externa</a:t>
            </a:r>
            <a:endParaRPr lang="en-US" sz="3800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Original</a:t>
            </a:r>
            <a:endParaRPr lang="en-US" sz="4000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382588" y="514350"/>
            <a:ext cx="4005262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Primera</a:t>
            </a:r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5367338" y="55245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Universo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181600" y="3824288"/>
            <a:ext cx="2008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Carácter</a:t>
            </a:r>
            <a:endParaRPr lang="en-US" sz="4000" dirty="0">
              <a:ln w="12700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Interno</a:t>
            </a:r>
            <a:endParaRPr lang="en-US" sz="4000" dirty="0">
              <a:ln w="12700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646863" y="2193925"/>
            <a:ext cx="17351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Externa</a:t>
            </a:r>
            <a:endParaRPr lang="en-US" sz="4000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32780" name="WordArt 12"/>
          <p:cNvSpPr>
            <a:spLocks noChangeArrowheads="1" noChangeShapeType="1" noTextEdit="1"/>
          </p:cNvSpPr>
          <p:nvPr/>
        </p:nvSpPr>
        <p:spPr bwMode="auto">
          <a:xfrm>
            <a:off x="877888" y="575310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</a:p>
        </p:txBody>
      </p:sp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5443538" y="575310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Efecto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 rot="10780979" flipH="1" flipV="1">
            <a:off x="4038600" y="3095625"/>
            <a:ext cx="1219200" cy="622300"/>
          </a:xfrm>
          <a:prstGeom prst="notchedRightArrow">
            <a:avLst>
              <a:gd name="adj1" fmla="val 50000"/>
              <a:gd name="adj2" fmla="val 48980"/>
            </a:avLst>
          </a:prstGeom>
          <a:gradFill rotWithShape="0">
            <a:gsLst>
              <a:gs pos="0">
                <a:schemeClr val="bg1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utoUpdateAnimBg="0"/>
      <p:bldP spid="32775" grpId="0" autoUpdateAnimBg="0"/>
      <p:bldP spid="32776" grpId="0"/>
      <p:bldP spid="32777" grpId="0"/>
      <p:bldP spid="32778" grpId="0" autoUpdateAnimBg="0"/>
      <p:bldP spid="32779" grpId="0" autoUpdateAnimBg="0"/>
      <p:bldP spid="32780" grpId="0"/>
      <p:bldP spid="32781" grpId="0"/>
      <p:bldP spid="32782" grpId="0" animBg="1" autoUpdateAnimBg="0"/>
      <p:bldP spid="3278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114300" y="1714500"/>
            <a:ext cx="8915400" cy="4953000"/>
            <a:chOff x="72" y="1080"/>
            <a:chExt cx="5616" cy="3120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72" y="380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solidFill>
                    <a:srgbClr val="9900CC"/>
                  </a:solidFill>
                  <a:latin typeface="Arial Black" pitchFamily="34" charset="0"/>
                </a:rPr>
                <a:t>Partículas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1956" y="380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Naturaleza Inherente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3840" y="380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CCFF33"/>
                  </a:solidFill>
                  <a:latin typeface="Haettenschweiler" pitchFamily="34" charset="0"/>
                </a:rPr>
                <a:t>Materia y Energía</a:t>
              </a:r>
              <a:endParaRPr lang="en-US" sz="4000">
                <a:solidFill>
                  <a:srgbClr val="FF3300"/>
                </a:solidFill>
              </a:endParaRP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72" y="29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solidFill>
                    <a:srgbClr val="9900CC"/>
                  </a:solidFill>
                  <a:latin typeface="Arial Black" pitchFamily="34" charset="0"/>
                </a:rPr>
                <a:t>Moléculas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1956" y="29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Naturaleza Inherente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3840" y="29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15000"/>
                </a:spcAft>
              </a:pPr>
              <a:r>
                <a:rPr lang="en-US" sz="3400">
                  <a:solidFill>
                    <a:srgbClr val="CCFF33"/>
                  </a:solidFill>
                  <a:latin typeface="Haettenschweiler" pitchFamily="34" charset="0"/>
                </a:rPr>
                <a:t>Materia y Energía</a:t>
              </a:r>
              <a:endParaRPr lang="en-US" sz="4000">
                <a:solidFill>
                  <a:srgbClr val="FF3300"/>
                </a:solidFill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72" y="337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1956" y="337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Naturaleza Inherente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3840" y="337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CCFF33"/>
                  </a:solidFill>
                  <a:latin typeface="Haettenschweiler" pitchFamily="34" charset="0"/>
                </a:rPr>
                <a:t>Materia</a:t>
              </a:r>
              <a:r>
                <a:rPr lang="en-US" sz="3400">
                  <a:solidFill>
                    <a:srgbClr val="800080"/>
                  </a:solidFill>
                  <a:latin typeface="Haettenschweiler" pitchFamily="34" charset="0"/>
                </a:rPr>
                <a:t> </a:t>
              </a:r>
              <a:r>
                <a:rPr lang="en-US" sz="3400">
                  <a:solidFill>
                    <a:srgbClr val="CCFF33"/>
                  </a:solidFill>
                  <a:latin typeface="Haettenschweiler" pitchFamily="34" charset="0"/>
                </a:rPr>
                <a:t>y Energía</a:t>
              </a:r>
              <a:endParaRPr lang="en-US" sz="4000">
                <a:solidFill>
                  <a:srgbClr val="FF3300"/>
                </a:solidFill>
              </a:endParaRP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72" y="1080"/>
              <a:ext cx="1848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700"/>
                </a:lnSpc>
              </a:pPr>
              <a:r>
                <a:rPr lang="en-US" sz="4400">
                  <a:solidFill>
                    <a:srgbClr val="FFCCFF"/>
                  </a:solidFill>
                  <a:latin typeface="Arial Black" pitchFamily="34" charset="0"/>
                </a:rPr>
                <a:t>Todo Ser</a:t>
              </a:r>
              <a:endParaRPr lang="en-US" sz="360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1956" y="1080"/>
              <a:ext cx="1848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>
                  <a:solidFill>
                    <a:srgbClr val="FFFF00"/>
                  </a:solidFill>
                  <a:latin typeface="Arial Black" pitchFamily="34" charset="0"/>
                </a:rPr>
                <a:t>Carácter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600">
                  <a:solidFill>
                    <a:srgbClr val="FFFF00"/>
                  </a:solidFill>
                  <a:latin typeface="Arial Black" pitchFamily="34" charset="0"/>
                </a:rPr>
                <a:t>Interno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3840" y="1080"/>
              <a:ext cx="1848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>
                  <a:solidFill>
                    <a:srgbClr val="99FF33"/>
                  </a:solidFill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>
                  <a:solidFill>
                    <a:srgbClr val="99FF33"/>
                  </a:solidFill>
                  <a:latin typeface="Arial Black" pitchFamily="34" charset="0"/>
                </a:rPr>
                <a:t> </a:t>
              </a:r>
              <a:r>
                <a:rPr lang="en-US" sz="3600">
                  <a:solidFill>
                    <a:srgbClr val="99FF33"/>
                  </a:solidFill>
                  <a:latin typeface="Arial Black" pitchFamily="34" charset="0"/>
                </a:rPr>
                <a:t>Externa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72" y="164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solidFill>
                    <a:srgbClr val="9900CC"/>
                  </a:solidFill>
                  <a:latin typeface="Arial Black" pitchFamily="34" charset="0"/>
                </a:rPr>
                <a:t>Humanidad</a:t>
              </a:r>
              <a:endParaRPr lang="en-US" sz="4000">
                <a:solidFill>
                  <a:srgbClr val="9900CC"/>
                </a:solidFill>
              </a:endParaRPr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1956" y="164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4200">
                  <a:solidFill>
                    <a:srgbClr val="FFFF00"/>
                  </a:solidFill>
                  <a:latin typeface="Haettenschweiler" pitchFamily="34" charset="0"/>
                </a:rPr>
                <a:t>Mente y Corazón</a:t>
              </a:r>
              <a:endParaRPr lang="en-US" sz="4800">
                <a:solidFill>
                  <a:srgbClr val="0000FF"/>
                </a:solidFill>
                <a:latin typeface="Haettenschweiler" pitchFamily="34" charset="0"/>
              </a:endParaRPr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3840" y="164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  <a:spcAft>
                  <a:spcPct val="15000"/>
                </a:spcAft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Cuerpo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72" y="207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Animales</a:t>
              </a:r>
            </a:p>
          </p:txBody>
        </p:sp>
        <p:sp>
          <p:nvSpPr>
            <p:cNvPr id="36884" name="Rectangle 20"/>
            <p:cNvSpPr>
              <a:spLocks noChangeArrowheads="1"/>
            </p:cNvSpPr>
            <p:nvPr/>
          </p:nvSpPr>
          <p:spPr bwMode="auto">
            <a:xfrm>
              <a:off x="1956" y="207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4400">
                  <a:solidFill>
                    <a:srgbClr val="FFFF00"/>
                  </a:solidFill>
                  <a:latin typeface="Haettenschweiler" pitchFamily="34" charset="0"/>
                </a:rPr>
                <a:t>‘Mente’ Animál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>
              <a:off x="3840" y="207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  <a:spcAft>
                  <a:spcPct val="15000"/>
                </a:spcAft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Cuerpo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36886" name="Rectangle 22"/>
            <p:cNvSpPr>
              <a:spLocks noChangeArrowheads="1"/>
            </p:cNvSpPr>
            <p:nvPr/>
          </p:nvSpPr>
          <p:spPr bwMode="auto">
            <a:xfrm>
              <a:off x="72" y="250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Plantas</a:t>
              </a:r>
            </a:p>
          </p:txBody>
        </p:sp>
        <p:sp>
          <p:nvSpPr>
            <p:cNvPr id="36887" name="Rectangle 23"/>
            <p:cNvSpPr>
              <a:spLocks noChangeArrowheads="1"/>
            </p:cNvSpPr>
            <p:nvPr/>
          </p:nvSpPr>
          <p:spPr bwMode="auto">
            <a:xfrm>
              <a:off x="1956" y="250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4200">
                  <a:solidFill>
                    <a:srgbClr val="FFFF00"/>
                  </a:solidFill>
                  <a:latin typeface="Haettenschweiler" pitchFamily="34" charset="0"/>
                </a:rPr>
                <a:t>‘Mente’ de Planta</a:t>
              </a:r>
              <a:r>
                <a:rPr lang="en-US" sz="480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</a:p>
          </p:txBody>
        </p:sp>
        <p:sp>
          <p:nvSpPr>
            <p:cNvPr id="36888" name="Rectangle 24"/>
            <p:cNvSpPr>
              <a:spLocks noChangeArrowheads="1"/>
            </p:cNvSpPr>
            <p:nvPr/>
          </p:nvSpPr>
          <p:spPr bwMode="auto">
            <a:xfrm>
              <a:off x="3840" y="250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  <a:spcAft>
                  <a:spcPct val="15000"/>
                </a:spcAft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Cuerpo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</p:grpSp>
      <p:sp>
        <p:nvSpPr>
          <p:cNvPr id="36889" name="WordArt 25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Características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Duales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36890" name="WordArt 26"/>
          <p:cNvSpPr>
            <a:spLocks noChangeArrowheads="1" noChangeShapeType="1" noTextEdit="1"/>
          </p:cNvSpPr>
          <p:nvPr/>
        </p:nvSpPr>
        <p:spPr bwMode="auto">
          <a:xfrm>
            <a:off x="514350" y="2001838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DÍOS</a:t>
            </a:r>
          </a:p>
        </p:txBody>
      </p:sp>
      <p:sp>
        <p:nvSpPr>
          <p:cNvPr id="36891" name="WordArt 27"/>
          <p:cNvSpPr>
            <a:spLocks noChangeArrowheads="1" noChangeShapeType="1" noTextEdit="1"/>
          </p:cNvSpPr>
          <p:nvPr/>
        </p:nvSpPr>
        <p:spPr bwMode="auto">
          <a:xfrm>
            <a:off x="2971800" y="2924175"/>
            <a:ext cx="3810000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Interno</a:t>
            </a:r>
          </a:p>
        </p:txBody>
      </p:sp>
      <p:sp>
        <p:nvSpPr>
          <p:cNvPr id="36892" name="WordArt 28"/>
          <p:cNvSpPr>
            <a:spLocks noChangeArrowheads="1" noChangeShapeType="1" noTextEdit="1"/>
          </p:cNvSpPr>
          <p:nvPr/>
        </p:nvSpPr>
        <p:spPr bwMode="auto">
          <a:xfrm>
            <a:off x="2971800" y="1376363"/>
            <a:ext cx="3810000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Carácter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6893" name="WordArt 29"/>
          <p:cNvSpPr>
            <a:spLocks noChangeArrowheads="1" noChangeShapeType="1" noTextEdit="1"/>
          </p:cNvSpPr>
          <p:nvPr/>
        </p:nvSpPr>
        <p:spPr bwMode="auto">
          <a:xfrm>
            <a:off x="2994025" y="4500563"/>
            <a:ext cx="3763963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36894" name="WordArt 30"/>
          <p:cNvSpPr>
            <a:spLocks noChangeArrowheads="1" noChangeShapeType="1" noTextEdit="1"/>
          </p:cNvSpPr>
          <p:nvPr/>
        </p:nvSpPr>
        <p:spPr bwMode="auto">
          <a:xfrm>
            <a:off x="5375275" y="4652963"/>
            <a:ext cx="3309938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36895" name="WordArt 31"/>
          <p:cNvSpPr>
            <a:spLocks noChangeArrowheads="1" noChangeShapeType="1" noTextEdit="1"/>
          </p:cNvSpPr>
          <p:nvPr/>
        </p:nvSpPr>
        <p:spPr bwMode="auto">
          <a:xfrm>
            <a:off x="5334000" y="3071813"/>
            <a:ext cx="3390900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Externa</a:t>
            </a:r>
          </a:p>
        </p:txBody>
      </p:sp>
      <p:sp>
        <p:nvSpPr>
          <p:cNvPr id="36896" name="WordArt 32"/>
          <p:cNvSpPr>
            <a:spLocks noChangeArrowheads="1" noChangeShapeType="1" noTextEdit="1"/>
          </p:cNvSpPr>
          <p:nvPr/>
        </p:nvSpPr>
        <p:spPr bwMode="auto">
          <a:xfrm>
            <a:off x="5391150" y="1528763"/>
            <a:ext cx="3276600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Forma</a:t>
            </a:r>
          </a:p>
        </p:txBody>
      </p:sp>
    </p:spTree>
  </p:cSld>
  <p:clrMapOvr>
    <a:masterClrMapping/>
  </p:clrMapOvr>
  <p:transition spd="slow" advClick="0" advTm="1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" grpId="0" animBg="1"/>
      <p:bldP spid="36891" grpId="0"/>
      <p:bldP spid="36892" grpId="0"/>
      <p:bldP spid="36893" grpId="0"/>
      <p:bldP spid="36894" grpId="0"/>
      <p:bldP spid="36895" grpId="0"/>
      <p:bldP spid="368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14300" y="1714500"/>
            <a:ext cx="8915400" cy="4953000"/>
            <a:chOff x="72" y="1080"/>
            <a:chExt cx="5616" cy="3120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72" y="380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solidFill>
                    <a:srgbClr val="9900CC"/>
                  </a:solidFill>
                  <a:latin typeface="Arial Black" pitchFamily="34" charset="0"/>
                </a:rPr>
                <a:t>Partículas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1956" y="380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Naturaleza Inherente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3840" y="380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CCFF33"/>
                  </a:solidFill>
                  <a:latin typeface="Haettenschweiler" pitchFamily="34" charset="0"/>
                </a:rPr>
                <a:t>Materia y Energía</a:t>
              </a:r>
              <a:endParaRPr lang="en-US" sz="4000">
                <a:solidFill>
                  <a:srgbClr val="FF3300"/>
                </a:solidFill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72" y="29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solidFill>
                    <a:srgbClr val="9900CC"/>
                  </a:solidFill>
                  <a:latin typeface="Arial Black" pitchFamily="34" charset="0"/>
                </a:rPr>
                <a:t>Moléculas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1956" y="29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Naturaleza Inherente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840" y="29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15000"/>
                </a:spcAft>
              </a:pPr>
              <a:r>
                <a:rPr lang="en-US" sz="3400">
                  <a:solidFill>
                    <a:srgbClr val="CCFF33"/>
                  </a:solidFill>
                  <a:latin typeface="Haettenschweiler" pitchFamily="34" charset="0"/>
                </a:rPr>
                <a:t>Materia y Energía</a:t>
              </a:r>
              <a:endParaRPr lang="en-US" sz="4000">
                <a:solidFill>
                  <a:srgbClr val="FF3300"/>
                </a:solidFill>
              </a:endParaRP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72" y="337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1956" y="337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Naturaleza Inherente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3840" y="337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CCFF33"/>
                  </a:solidFill>
                  <a:latin typeface="Haettenschweiler" pitchFamily="34" charset="0"/>
                </a:rPr>
                <a:t>Materia</a:t>
              </a:r>
              <a:r>
                <a:rPr lang="en-US" sz="3400">
                  <a:solidFill>
                    <a:srgbClr val="800080"/>
                  </a:solidFill>
                  <a:latin typeface="Haettenschweiler" pitchFamily="34" charset="0"/>
                </a:rPr>
                <a:t> </a:t>
              </a:r>
              <a:r>
                <a:rPr lang="en-US" sz="3400">
                  <a:solidFill>
                    <a:srgbClr val="CCFF33"/>
                  </a:solidFill>
                  <a:latin typeface="Haettenschweiler" pitchFamily="34" charset="0"/>
                </a:rPr>
                <a:t>y Energía</a:t>
              </a:r>
              <a:endParaRPr lang="en-US" sz="4000">
                <a:solidFill>
                  <a:srgbClr val="FF3300"/>
                </a:solidFill>
              </a:endParaRP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72" y="1080"/>
              <a:ext cx="1848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700"/>
                </a:lnSpc>
              </a:pPr>
              <a:r>
                <a:rPr lang="en-US" sz="4400">
                  <a:solidFill>
                    <a:srgbClr val="FFCCFF"/>
                  </a:solidFill>
                  <a:latin typeface="Arial Black" pitchFamily="34" charset="0"/>
                </a:rPr>
                <a:t>Todo Ser</a:t>
              </a:r>
              <a:endParaRPr lang="en-US" sz="360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1956" y="1080"/>
              <a:ext cx="1848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>
                  <a:solidFill>
                    <a:srgbClr val="FFFF00"/>
                  </a:solidFill>
                  <a:latin typeface="Arial Black" pitchFamily="34" charset="0"/>
                </a:rPr>
                <a:t>Carácter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600">
                  <a:solidFill>
                    <a:srgbClr val="FFFF00"/>
                  </a:solidFill>
                  <a:latin typeface="Arial Black" pitchFamily="34" charset="0"/>
                </a:rPr>
                <a:t>Interno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3840" y="1080"/>
              <a:ext cx="1848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>
                  <a:solidFill>
                    <a:srgbClr val="99FF33"/>
                  </a:solidFill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>
                  <a:solidFill>
                    <a:srgbClr val="99FF33"/>
                  </a:solidFill>
                  <a:latin typeface="Arial Black" pitchFamily="34" charset="0"/>
                </a:rPr>
                <a:t> </a:t>
              </a:r>
              <a:r>
                <a:rPr lang="en-US" sz="3600">
                  <a:solidFill>
                    <a:srgbClr val="99FF33"/>
                  </a:solidFill>
                  <a:latin typeface="Arial Black" pitchFamily="34" charset="0"/>
                </a:rPr>
                <a:t>Externa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72" y="164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solidFill>
                    <a:srgbClr val="9900CC"/>
                  </a:solidFill>
                  <a:latin typeface="Arial Black" pitchFamily="34" charset="0"/>
                </a:rPr>
                <a:t>Humanidad</a:t>
              </a:r>
              <a:endParaRPr lang="en-US" sz="4000">
                <a:solidFill>
                  <a:srgbClr val="9900CC"/>
                </a:solidFill>
              </a:endParaRPr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1956" y="164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4200">
                  <a:solidFill>
                    <a:srgbClr val="FFFF00"/>
                  </a:solidFill>
                  <a:latin typeface="Haettenschweiler" pitchFamily="34" charset="0"/>
                </a:rPr>
                <a:t>Mente y Corazón</a:t>
              </a:r>
              <a:endParaRPr lang="en-US" sz="4800">
                <a:solidFill>
                  <a:srgbClr val="0000FF"/>
                </a:solidFill>
                <a:latin typeface="Haettenschweiler" pitchFamily="34" charset="0"/>
              </a:endParaRPr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3840" y="164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  <a:spcAft>
                  <a:spcPct val="15000"/>
                </a:spcAft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Cuerpo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72" y="207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Animales</a:t>
              </a:r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956" y="207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4400">
                  <a:solidFill>
                    <a:srgbClr val="FFFF00"/>
                  </a:solidFill>
                  <a:latin typeface="Haettenschweiler" pitchFamily="34" charset="0"/>
                </a:rPr>
                <a:t>‘Mente’ Animál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3840" y="207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  <a:spcAft>
                  <a:spcPct val="15000"/>
                </a:spcAft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Cuerpo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72" y="250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Plantas</a:t>
              </a: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1956" y="250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4200">
                  <a:solidFill>
                    <a:srgbClr val="FFFF00"/>
                  </a:solidFill>
                  <a:latin typeface="Haettenschweiler" pitchFamily="34" charset="0"/>
                </a:rPr>
                <a:t>‘Mente’ de Planta</a:t>
              </a:r>
              <a:r>
                <a:rPr lang="en-US" sz="480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>
              <a:off x="3840" y="250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  <a:spcAft>
                  <a:spcPct val="15000"/>
                </a:spcAft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Cuerpo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</p:grpSp>
      <p:sp>
        <p:nvSpPr>
          <p:cNvPr id="37913" name="WordArt 25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Características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Duales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37914" name="WordArt 26"/>
          <p:cNvSpPr>
            <a:spLocks noChangeArrowheads="1" noChangeShapeType="1" noTextEdit="1"/>
          </p:cNvSpPr>
          <p:nvPr/>
        </p:nvSpPr>
        <p:spPr bwMode="auto">
          <a:xfrm>
            <a:off x="514350" y="2001838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DÍOS</a:t>
            </a:r>
          </a:p>
        </p:txBody>
      </p:sp>
      <p:sp>
        <p:nvSpPr>
          <p:cNvPr id="37915" name="WordArt 27"/>
          <p:cNvSpPr>
            <a:spLocks noChangeArrowheads="1" noChangeShapeType="1" noTextEdit="1"/>
          </p:cNvSpPr>
          <p:nvPr/>
        </p:nvSpPr>
        <p:spPr bwMode="auto">
          <a:xfrm>
            <a:off x="1876425" y="3357563"/>
            <a:ext cx="4371975" cy="273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37916" name="WordArt 28"/>
          <p:cNvSpPr>
            <a:spLocks noChangeArrowheads="1" noChangeShapeType="1" noTextEdit="1"/>
          </p:cNvSpPr>
          <p:nvPr/>
        </p:nvSpPr>
        <p:spPr bwMode="auto">
          <a:xfrm>
            <a:off x="2211388" y="1595438"/>
            <a:ext cx="3700462" cy="23669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Mente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7917" name="WordArt 29"/>
          <p:cNvSpPr>
            <a:spLocks noChangeArrowheads="1" noChangeShapeType="1" noTextEdit="1"/>
          </p:cNvSpPr>
          <p:nvPr/>
        </p:nvSpPr>
        <p:spPr bwMode="auto">
          <a:xfrm>
            <a:off x="4481513" y="1662113"/>
            <a:ext cx="4095750" cy="2681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Energía</a:t>
            </a:r>
          </a:p>
        </p:txBody>
      </p:sp>
      <p:sp>
        <p:nvSpPr>
          <p:cNvPr id="37918" name="WordArt 30"/>
          <p:cNvSpPr>
            <a:spLocks noChangeArrowheads="1" noChangeShapeType="1" noTextEdit="1"/>
          </p:cNvSpPr>
          <p:nvPr/>
        </p:nvSpPr>
        <p:spPr bwMode="auto">
          <a:xfrm>
            <a:off x="4343400" y="3509963"/>
            <a:ext cx="4371975" cy="273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</p:spTree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5" grpId="0"/>
      <p:bldP spid="37916" grpId="0"/>
      <p:bldP spid="37917" grpId="0"/>
      <p:bldP spid="379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81000" y="4467225"/>
            <a:ext cx="8382000" cy="162877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36043"/>
              </a:avLst>
            </a:prstTxWarp>
          </a:bodyPr>
          <a:lstStyle/>
          <a:p>
            <a:pPr algn="ctr"/>
            <a:r>
              <a:rPr lang="fr-FR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190500" dist="101600" dir="18600000" algn="ctr" rotWithShape="0">
                    <a:srgbClr val="FFC000"/>
                  </a:outerShdw>
                </a:effectLst>
                <a:latin typeface="Arial Black"/>
              </a:rPr>
              <a:t>se le conoce por muchos nombres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190500" dist="101600" dir="18600000" algn="ctr" rotWithShape="0">
                  <a:srgbClr val="FFC000"/>
                </a:outerShdw>
              </a:effectLst>
              <a:latin typeface="Arial Black"/>
            </a:endParaRPr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2819400" y="609600"/>
            <a:ext cx="3505200" cy="1346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Primera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3028950" y="1793875"/>
            <a:ext cx="3089275" cy="1346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Causa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409700" y="-533400"/>
            <a:ext cx="6324600" cy="527685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585822"/>
                <a:gd name="adj2" fmla="val 56944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DÍOS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915" grpId="0"/>
      <p:bldP spid="38916" grpId="0"/>
      <p:bldP spid="389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9939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52400" y="3068638"/>
            <a:ext cx="2895600" cy="11414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Cristianismo</a:t>
            </a: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DÍOS</a:t>
            </a: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0963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0964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Judaísmo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DÍOS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1987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1988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pic>
        <p:nvPicPr>
          <p:cNvPr id="41990" name="Picture 6" descr="A:\www_interfaith_org_files\isl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6629400" y="971550"/>
            <a:ext cx="2133600" cy="1162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Islam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DÍOS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04800" y="2476500"/>
            <a:ext cx="8534400" cy="249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¿Cuál es la Naturaleza</a:t>
            </a:r>
          </a:p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de la Primera Causa?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8" dist="17961" dir="13500000">
                  <a:srgbClr val="000099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3011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3012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pic>
        <p:nvPicPr>
          <p:cNvPr id="43014" name="Picture 6" descr="A:\www_interfaith_org_files\isl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pic>
        <p:nvPicPr>
          <p:cNvPr id="43016" name="Picture 8" descr="A:\www_interfaith_org_files\sufi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3017" name="WordArt 9"/>
          <p:cNvSpPr>
            <a:spLocks noChangeArrowheads="1" noChangeShapeType="1" noTextEdit="1"/>
          </p:cNvSpPr>
          <p:nvPr/>
        </p:nvSpPr>
        <p:spPr bwMode="auto">
          <a:xfrm>
            <a:off x="6634163" y="1066800"/>
            <a:ext cx="1900237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Alá</a:t>
            </a:r>
          </a:p>
        </p:txBody>
      </p:sp>
      <p:sp>
        <p:nvSpPr>
          <p:cNvPr id="43018" name="WordArt 10"/>
          <p:cNvSpPr>
            <a:spLocks noChangeArrowheads="1" noChangeShapeType="1" noTextEdit="1"/>
          </p:cNvSpPr>
          <p:nvPr/>
        </p:nvSpPr>
        <p:spPr bwMode="auto">
          <a:xfrm>
            <a:off x="6324600" y="2914650"/>
            <a:ext cx="2514600" cy="971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Hinduísmo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DÍOS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4035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4036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pic>
        <p:nvPicPr>
          <p:cNvPr id="44038" name="Picture 6" descr="A:\www_interfaith_org_files\isl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4039" name="Picture 7" descr="A:\www_interfaith_org_files\sufi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6634163" y="1066800"/>
            <a:ext cx="1900237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Alá</a:t>
            </a:r>
          </a:p>
        </p:txBody>
      </p:sp>
      <p:sp>
        <p:nvSpPr>
          <p:cNvPr id="44041" name="WordArt 9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pic>
        <p:nvPicPr>
          <p:cNvPr id="44042" name="Picture 10" descr="A:\www_interfaith_org_files\shama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4043" name="WordArt 11"/>
          <p:cNvSpPr>
            <a:spLocks noChangeArrowheads="1" noChangeShapeType="1" noTextEdit="1"/>
          </p:cNvSpPr>
          <p:nvPr/>
        </p:nvSpPr>
        <p:spPr bwMode="auto">
          <a:xfrm>
            <a:off x="5181600" y="5410200"/>
            <a:ext cx="3681413" cy="1047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Nativo Americano</a:t>
            </a: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6019800" y="22860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Conciencia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Cósmica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DÍOS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440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5059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5060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pic>
        <p:nvPicPr>
          <p:cNvPr id="45062" name="Picture 6" descr="A:\www_interfaith_org_files\isl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5063" name="Picture 7" descr="A:\www_interfaith_org_files\sufi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6634163" y="1066800"/>
            <a:ext cx="1900237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Alá</a:t>
            </a:r>
          </a:p>
        </p:txBody>
      </p:sp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sp>
        <p:nvSpPr>
          <p:cNvPr id="45066" name="WordArt 10"/>
          <p:cNvSpPr>
            <a:spLocks noChangeArrowheads="1" noChangeShapeType="1" noTextEdit="1"/>
          </p:cNvSpPr>
          <p:nvPr/>
        </p:nvSpPr>
        <p:spPr bwMode="auto">
          <a:xfrm>
            <a:off x="6019800" y="22860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Conciencia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Cósmica</a:t>
            </a:r>
          </a:p>
        </p:txBody>
      </p:sp>
      <p:pic>
        <p:nvPicPr>
          <p:cNvPr id="45067" name="Picture 11" descr="A:\www_interfaith_org_files\taois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5250" y="48545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3276600" y="5486400"/>
            <a:ext cx="21336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Taoísmo</a:t>
            </a:r>
          </a:p>
        </p:txBody>
      </p:sp>
      <p:pic>
        <p:nvPicPr>
          <p:cNvPr id="45069" name="Picture 13" descr="A:\www_interfaith_org_files\shama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5334000" y="5334000"/>
            <a:ext cx="35052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El Gran Espíritu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DÍOS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450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6083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6084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pic>
        <p:nvPicPr>
          <p:cNvPr id="46086" name="Picture 6" descr="A:\www_interfaith_org_files\isl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6087" name="Picture 7" descr="A:\www_interfaith_org_files\sufi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>
            <a:off x="6634163" y="1066800"/>
            <a:ext cx="1900237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Alá</a:t>
            </a:r>
          </a:p>
        </p:txBody>
      </p:sp>
      <p:pic>
        <p:nvPicPr>
          <p:cNvPr id="46089" name="Picture 9" descr="A:\www_interfaith_org_files\taois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5250" y="48545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6019800" y="22860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Conciencia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Cósmica</a:t>
            </a:r>
          </a:p>
        </p:txBody>
      </p:sp>
      <p:pic>
        <p:nvPicPr>
          <p:cNvPr id="46092" name="Picture 12" descr="A:\www_interfaith_org_files\buddhism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31925" y="4584700"/>
            <a:ext cx="1511300" cy="1511300"/>
          </a:xfrm>
          <a:prstGeom prst="rect">
            <a:avLst/>
          </a:prstGeom>
          <a:noFill/>
        </p:spPr>
      </p:pic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533400" y="5334000"/>
            <a:ext cx="2447925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Budismo</a:t>
            </a:r>
          </a:p>
        </p:txBody>
      </p:sp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3124200" y="4648200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Yin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Yang</a:t>
            </a:r>
          </a:p>
        </p:txBody>
      </p:sp>
      <p:pic>
        <p:nvPicPr>
          <p:cNvPr id="46095" name="Picture 15" descr="A:\www_interfaith_org_files\shaman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5334000" y="5334000"/>
            <a:ext cx="35052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El Gran Espíritu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DÍOS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460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7107" name="Picture 3" descr="A:\www_interfaith_org_files\judai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7108" name="Picture 4" descr="A:\www_interfaith_org_files\isla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7109" name="Picture 5" descr="A:\www_interfaith_org_files\sufis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6634163" y="1066800"/>
            <a:ext cx="1900237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Alá</a:t>
            </a:r>
          </a:p>
        </p:txBody>
      </p:sp>
      <p:pic>
        <p:nvPicPr>
          <p:cNvPr id="47111" name="Picture 7" descr="A:\www_interfaith_org_files\taoi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5250" y="48545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sp>
        <p:nvSpPr>
          <p:cNvPr id="47113" name="WordArt 9"/>
          <p:cNvSpPr>
            <a:spLocks noChangeArrowheads="1" noChangeShapeType="1" noTextEdit="1"/>
          </p:cNvSpPr>
          <p:nvPr/>
        </p:nvSpPr>
        <p:spPr bwMode="auto">
          <a:xfrm>
            <a:off x="6019800" y="22860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Conciencia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Cósmica</a:t>
            </a:r>
          </a:p>
        </p:txBody>
      </p:sp>
      <p:pic>
        <p:nvPicPr>
          <p:cNvPr id="47114" name="Picture 10" descr="A:\www_interfaith_org_files\buddhis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1925" y="4584700"/>
            <a:ext cx="1511300" cy="1511300"/>
          </a:xfrm>
          <a:prstGeom prst="rect">
            <a:avLst/>
          </a:prstGeom>
          <a:noFill/>
        </p:spPr>
      </p:pic>
      <p:sp>
        <p:nvSpPr>
          <p:cNvPr id="47115" name="WordArt 11"/>
          <p:cNvSpPr>
            <a:spLocks noChangeArrowheads="1" noChangeShapeType="1" noTextEdit="1"/>
          </p:cNvSpPr>
          <p:nvPr/>
        </p:nvSpPr>
        <p:spPr bwMode="auto">
          <a:xfrm>
            <a:off x="3124200" y="4648200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Yin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Yang</a:t>
            </a: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00075" y="5257800"/>
            <a:ext cx="2447925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Nirvana</a:t>
            </a:r>
          </a:p>
        </p:txBody>
      </p:sp>
      <p:pic>
        <p:nvPicPr>
          <p:cNvPr id="47117" name="Picture 13" descr="A:\www_interfaith_org_files\shama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5334000" y="5334000"/>
            <a:ext cx="35052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El Gran Espíritu</a:t>
            </a:r>
          </a:p>
        </p:txBody>
      </p:sp>
      <p:pic>
        <p:nvPicPr>
          <p:cNvPr id="47119" name="Picture 15" descr="A:\www_interfaith_org_files\christic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sp>
        <p:nvSpPr>
          <p:cNvPr id="47120" name="WordArt 16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sp>
        <p:nvSpPr>
          <p:cNvPr id="47121" name="WordArt 17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DÍOS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DP Power Point Current\GOD PARTIALasinPOCr.jpg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304800" y="2971800"/>
            <a:ext cx="8534400" cy="2895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Las Características Duales</a:t>
            </a:r>
          </a:p>
          <a:p>
            <a:pPr algn="ctr"/>
            <a:r>
              <a:rPr lang="es-E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de </a:t>
            </a:r>
            <a:r>
              <a:rPr lang="es-ES" sz="3600" kern="10" dirty="0" smtClean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Masculinidad y </a:t>
            </a:r>
            <a:r>
              <a:rPr lang="es-E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Femeninidad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200"/>
              </a:lnSpc>
            </a:pPr>
            <a:r>
              <a:rPr lang="es-E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Haettenschweiler"/>
              </a:rPr>
              <a:t>Evidencia de la Naturaleza</a:t>
            </a:r>
          </a:p>
          <a:p>
            <a:pPr algn="ctr">
              <a:lnSpc>
                <a:spcPts val="3200"/>
              </a:lnSpc>
            </a:pPr>
            <a:r>
              <a:rPr lang="es-E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Haettenschweiler"/>
              </a:rPr>
              <a:t>del Creador en el Universo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latin typeface="Haettenschweiler"/>
            </a:endParaRP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822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000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FF"/>
                </a:solidFill>
                <a:latin typeface="Haettenschweiler"/>
              </a:rPr>
              <a:t>- está visible en todos los seres -</a:t>
            </a:r>
            <a:endParaRPr lang="en-US" sz="4000" kern="10" spc="300" dirty="0">
              <a:ln w="28575">
                <a:solidFill>
                  <a:srgbClr val="000099"/>
                </a:solidFill>
                <a:round/>
                <a:headEnd/>
                <a:tailEnd/>
              </a:ln>
              <a:solidFill>
                <a:srgbClr val="FF99FF"/>
              </a:solidFill>
              <a:latin typeface="Haettenschweiler"/>
            </a:endParaRP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/>
      <p:bldP spid="481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CC0099"/>
              </a:gs>
              <a:gs pos="100000">
                <a:srgbClr val="FF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Todo</a:t>
            </a:r>
            <a:r>
              <a:rPr lang="en-US" sz="4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Ser</a:t>
            </a:r>
            <a:endParaRPr lang="en-US" sz="4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33FF"/>
              </a:gs>
              <a:gs pos="100000">
                <a:srgbClr val="99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Masculinidad</a:t>
            </a:r>
            <a:endParaRPr lang="en-US" sz="380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FF"/>
              </a:gs>
              <a:gs pos="100000">
                <a:srgbClr val="3366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Femeninidad</a:t>
            </a:r>
            <a:endParaRPr lang="en-US" sz="380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Características Duales</a:t>
            </a:r>
          </a:p>
        </p:txBody>
      </p:sp>
    </p:spTree>
  </p:cSld>
  <p:clrMapOvr>
    <a:masterClrMapping/>
  </p:clrMapOvr>
  <p:transition spd="slow" advClick="0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 autoUpdateAnimBg="0"/>
      <p:bldP spid="49155" grpId="0" animBg="1" autoUpdateAnimBg="0"/>
      <p:bldP spid="4915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3238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72050" y="76200"/>
          <a:ext cx="3943350" cy="2147888"/>
        </p:xfrm>
        <a:graphic>
          <a:graphicData uri="http://schemas.openxmlformats.org/presentationml/2006/ole">
            <p:oleObj spid="_x0000_s50178" name="Clip" r:id="rId4" imgW="1638000" imgH="892080" progId="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0" y="88900"/>
          <a:ext cx="9144000" cy="5778500"/>
        </p:xfrm>
        <a:graphic>
          <a:graphicData uri="http://schemas.openxmlformats.org/presentationml/2006/ole">
            <p:oleObj spid="_x0000_s50179" name="Clip" r:id="rId5" imgW="3109320" imgH="1964880" progId="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679700" y="152400"/>
          <a:ext cx="4025900" cy="6553200"/>
        </p:xfrm>
        <a:graphic>
          <a:graphicData uri="http://schemas.openxmlformats.org/presentationml/2006/ole">
            <p:oleObj spid="_x0000_s50180" name="Clip" r:id="rId6" imgW="754920" imgH="1227600" progId="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228600" y="3351212"/>
          <a:ext cx="762000" cy="687388"/>
        </p:xfrm>
        <a:graphic>
          <a:graphicData uri="http://schemas.openxmlformats.org/presentationml/2006/ole">
            <p:oleObj spid="_x0000_s50181" name="Clip" r:id="rId7" imgW="1325520" imgH="1196280" progId="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990600" y="4114800"/>
          <a:ext cx="1295400" cy="1249363"/>
        </p:xfrm>
        <a:graphic>
          <a:graphicData uri="http://schemas.openxmlformats.org/presentationml/2006/ole">
            <p:oleObj spid="_x0000_s50182" name="Clip" r:id="rId8" imgW="711720" imgH="686520" progId="">
              <p:embed/>
            </p:oleObj>
          </a:graphicData>
        </a:graphic>
      </p:graphicFrame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762000" y="2876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 dirty="0" err="1">
                <a:ln w="1905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Humanos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9900CC"/>
              </a:solidFill>
              <a:latin typeface="Impact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619500" y="2876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Hombre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905500" y="2876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 dirty="0" err="1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latin typeface="Impact" pitchFamily="34" charset="0"/>
              </a:rPr>
              <a:t>Mujer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50186" name="WordArt 10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Características Duales</a:t>
            </a: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utoUpdateAnimBg="0"/>
      <p:bldP spid="50184" grpId="0" autoUpdateAnimBg="0"/>
      <p:bldP spid="5018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56B13"/>
              </a:gs>
              <a:gs pos="50000">
                <a:srgbClr val="CCCC00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810000" y="5848350"/>
            <a:ext cx="2286000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68392" dir="1308085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20000"/>
              </a:spcAft>
            </a:pP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Macho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172200" y="5848350"/>
            <a:ext cx="2743200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68392" dir="1308085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Hembra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2236" name="WordArt 12"/>
          <p:cNvSpPr>
            <a:spLocks noChangeArrowheads="1" noChangeShapeType="1" noTextEdit="1"/>
          </p:cNvSpPr>
          <p:nvPr/>
        </p:nvSpPr>
        <p:spPr bwMode="auto">
          <a:xfrm>
            <a:off x="304800" y="5715000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796" dir="1593903" algn="ctr" rotWithShape="0">
                    <a:srgbClr val="003300"/>
                  </a:outerShdw>
                </a:effectLst>
                <a:latin typeface="Impact"/>
              </a:rPr>
              <a:t>Animales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6796" dir="1593903" algn="ctr" rotWithShape="0">
                  <a:srgbClr val="003300"/>
                </a:outerShdw>
              </a:effectLst>
              <a:latin typeface="Impact"/>
            </a:endParaRPr>
          </a:p>
        </p:txBody>
      </p:sp>
      <p:pic>
        <p:nvPicPr>
          <p:cNvPr id="10" name="Picture 3" descr="S:\Graphics\Photos\Scenery\603011.jpg"/>
          <p:cNvPicPr>
            <a:picLocks noChangeAspect="1" noChangeArrowheads="1"/>
          </p:cNvPicPr>
          <p:nvPr/>
        </p:nvPicPr>
        <p:blipFill>
          <a:blip r:embed="rId2"/>
          <a:srcRect l="1349" t="108" r="17709" b="83704"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</p:spPr>
      </p:pic>
      <p:pic>
        <p:nvPicPr>
          <p:cNvPr id="11" name="Picture 10" descr="C:\Clipart\Male &amp; Female Lion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-682" r="16129" b="80302"/>
          <a:stretch>
            <a:fillRect/>
          </a:stretch>
        </p:blipFill>
        <p:spPr bwMode="auto">
          <a:xfrm>
            <a:off x="-152400" y="2666999"/>
            <a:ext cx="9372600" cy="282528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Características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Duales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utoUpdateAnimBg="0"/>
      <p:bldP spid="52233" grpId="0" autoUpdateAnimBg="0"/>
      <p:bldP spid="522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:\PHOTOS\FLOWERS\514010.JPG"/>
          <p:cNvPicPr>
            <a:picLocks noChangeAspect="1" noChangeArrowheads="1"/>
          </p:cNvPicPr>
          <p:nvPr/>
        </p:nvPicPr>
        <p:blipFill>
          <a:blip r:embed="rId3"/>
          <a:srcRect l="13292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</p:spPr>
      </p:pic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810000" y="2949575"/>
          <a:ext cx="3886200" cy="3832225"/>
        </p:xfrm>
        <a:graphic>
          <a:graphicData uri="http://schemas.openxmlformats.org/presentationml/2006/ole">
            <p:oleObj spid="_x0000_s53251" name="Clip" r:id="rId4" imgW="2825640" imgH="2787840" progId="">
              <p:embed/>
            </p:oleObj>
          </a:graphicData>
        </a:graphic>
      </p:graphicFrame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390900" y="358140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2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Estambre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438900" y="3581400"/>
            <a:ext cx="24765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400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latin typeface="Arial Black" pitchFamily="34" charset="0"/>
              </a:rPr>
              <a:t>Pistilo</a:t>
            </a:r>
            <a:endParaRPr lang="en-US" sz="4000">
              <a:ln w="19050">
                <a:solidFill>
                  <a:schemeClr val="tx1"/>
                </a:solidFill>
              </a:ln>
              <a:solidFill>
                <a:srgbClr val="800080"/>
              </a:solidFill>
              <a:latin typeface="Haettenschweiler" pitchFamily="34" charset="0"/>
            </a:endParaRPr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0" y="914400"/>
          <a:ext cx="3048000" cy="3006725"/>
        </p:xfrm>
        <a:graphic>
          <a:graphicData uri="http://schemas.openxmlformats.org/presentationml/2006/ole">
            <p:oleObj spid="_x0000_s53255" name="Clip" r:id="rId5" imgW="2825640" imgH="2787840" progId="">
              <p:embed/>
            </p:oleObj>
          </a:graphicData>
        </a:graphic>
      </p:graphicFrame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Características Duales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581400"/>
            <a:ext cx="2705100" cy="628650"/>
          </a:xfrm>
          <a:prstGeom prst="rect">
            <a:avLst/>
          </a:prstGeom>
          <a:solidFill>
            <a:srgbClr val="FFCCFF">
              <a:alpha val="40000"/>
            </a:srgbClr>
          </a:solid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4800" dirty="0" err="1" smtClean="0">
                <a:ln w="19050">
                  <a:solidFill>
                    <a:srgbClr val="5800B0"/>
                  </a:solidFill>
                </a:ln>
                <a:solidFill>
                  <a:srgbClr val="FFD9FF"/>
                </a:solidFill>
                <a:latin typeface="Arial Black" pitchFamily="34" charset="0"/>
              </a:rPr>
              <a:t>Plantas</a:t>
            </a:r>
            <a:endParaRPr lang="en-US" sz="4800" dirty="0">
              <a:ln w="19050">
                <a:solidFill>
                  <a:srgbClr val="5800B0"/>
                </a:solidFill>
              </a:ln>
              <a:solidFill>
                <a:srgbClr val="FFD9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  <p:bldP spid="53254" grpId="0" autoUpdateAnimBg="0"/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en la </a:t>
            </a: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Creación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19050">
                  <a:solidFill>
                    <a:srgbClr val="300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la Primera Causa</a:t>
            </a:r>
            <a:endParaRPr lang="en-US" sz="3600" b="1" kern="10" dirty="0">
              <a:ln w="19050">
                <a:solidFill>
                  <a:srgbClr val="300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roup 2"/>
          <p:cNvGrpSpPr>
            <a:grpSpLocks/>
          </p:cNvGrpSpPr>
          <p:nvPr/>
        </p:nvGrpSpPr>
        <p:grpSpPr bwMode="auto">
          <a:xfrm>
            <a:off x="3922713" y="2849562"/>
            <a:ext cx="1304925" cy="1217613"/>
            <a:chOff x="2663" y="1860"/>
            <a:chExt cx="822" cy="767"/>
          </a:xfrm>
        </p:grpSpPr>
        <p:grpSp>
          <p:nvGrpSpPr>
            <p:cNvPr id="590" name="Group 3"/>
            <p:cNvGrpSpPr>
              <a:grpSpLocks/>
            </p:cNvGrpSpPr>
            <p:nvPr/>
          </p:nvGrpSpPr>
          <p:grpSpPr bwMode="auto">
            <a:xfrm>
              <a:off x="2663" y="2194"/>
              <a:ext cx="230" cy="226"/>
              <a:chOff x="2578" y="2566"/>
              <a:chExt cx="206" cy="202"/>
            </a:xfrm>
          </p:grpSpPr>
          <p:sp>
            <p:nvSpPr>
              <p:cNvPr id="735" name="Oval 4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Oval 5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Oval 6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Oval 7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Oval 8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Oval 9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1" name="Group 10"/>
            <p:cNvGrpSpPr>
              <a:grpSpLocks/>
            </p:cNvGrpSpPr>
            <p:nvPr/>
          </p:nvGrpSpPr>
          <p:grpSpPr bwMode="auto">
            <a:xfrm>
              <a:off x="3256" y="2242"/>
              <a:ext cx="229" cy="227"/>
              <a:chOff x="1220" y="1614"/>
              <a:chExt cx="261" cy="259"/>
            </a:xfrm>
          </p:grpSpPr>
          <p:sp>
            <p:nvSpPr>
              <p:cNvPr id="729" name="Oval 11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Oval 12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Oval 13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Oval 14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Oval 15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Oval 16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2" name="Group 17"/>
            <p:cNvGrpSpPr>
              <a:grpSpLocks/>
            </p:cNvGrpSpPr>
            <p:nvPr/>
          </p:nvGrpSpPr>
          <p:grpSpPr bwMode="auto">
            <a:xfrm>
              <a:off x="3062" y="1860"/>
              <a:ext cx="231" cy="227"/>
              <a:chOff x="2578" y="2566"/>
              <a:chExt cx="206" cy="202"/>
            </a:xfrm>
          </p:grpSpPr>
          <p:sp>
            <p:nvSpPr>
              <p:cNvPr id="723" name="Oval 18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Oval 19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Oval 20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Oval 21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Oval 22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Oval 23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3" name="Group 24"/>
            <p:cNvGrpSpPr>
              <a:grpSpLocks/>
            </p:cNvGrpSpPr>
            <p:nvPr/>
          </p:nvGrpSpPr>
          <p:grpSpPr bwMode="auto">
            <a:xfrm>
              <a:off x="2869" y="1872"/>
              <a:ext cx="220" cy="218"/>
              <a:chOff x="2008" y="2863"/>
              <a:chExt cx="185" cy="184"/>
            </a:xfrm>
          </p:grpSpPr>
          <p:sp>
            <p:nvSpPr>
              <p:cNvPr id="717" name="Oval 25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Oval 26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Oval 27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Oval 28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Oval 29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Oval 30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" name="Group 31"/>
            <p:cNvGrpSpPr>
              <a:grpSpLocks/>
            </p:cNvGrpSpPr>
            <p:nvPr/>
          </p:nvGrpSpPr>
          <p:grpSpPr bwMode="auto">
            <a:xfrm>
              <a:off x="2719" y="1975"/>
              <a:ext cx="230" cy="227"/>
              <a:chOff x="1220" y="1614"/>
              <a:chExt cx="261" cy="259"/>
            </a:xfrm>
          </p:grpSpPr>
          <p:sp>
            <p:nvSpPr>
              <p:cNvPr id="711" name="Oval 32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Oval 33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Oval 34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Oval 35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Oval 36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Oval 37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5" name="Group 38"/>
            <p:cNvGrpSpPr>
              <a:grpSpLocks/>
            </p:cNvGrpSpPr>
            <p:nvPr/>
          </p:nvGrpSpPr>
          <p:grpSpPr bwMode="auto">
            <a:xfrm>
              <a:off x="2734" y="1984"/>
              <a:ext cx="690" cy="610"/>
              <a:chOff x="2716" y="1956"/>
              <a:chExt cx="603" cy="537"/>
            </a:xfrm>
          </p:grpSpPr>
          <p:grpSp>
            <p:nvGrpSpPr>
              <p:cNvPr id="641" name="Group 39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705" name="Oval 40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Oval 41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Oval 42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Oval 43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Oval 44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Oval 45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2" name="Group 46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699" name="Oval 47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Oval 48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Oval 49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Oval 50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Oval 51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Oval 52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3" name="Group 53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693" name="Oval 54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Oval 55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Oval 57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Oval 58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Oval 59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4" name="Group 60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687" name="Oval 61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Oval 62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Oval 63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Oval 64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Oval 65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Oval 66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5" name="Group 67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681" name="Oval 68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Oval 69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Oval 70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Oval 71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Oval 72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6" name="Group 74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675" name="Oval 75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Oval 76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Oval 77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Oval 78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Oval 80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7" name="Group 81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669" name="Oval 82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Oval 83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Oval 84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Oval 85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Oval 86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Oval 87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8" name="Group 88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663" name="Oval 89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Oval 90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Oval 91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Oval 92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Oval 93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Oval 94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9" name="Group 95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657" name="Oval 96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Oval 97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Oval 98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Oval 99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Oval 100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Oval 101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0" name="Group 102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651" name="Oval 103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Oval 104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Oval 105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Oval 106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Oval 107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Oval 108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6" name="Group 109"/>
            <p:cNvGrpSpPr>
              <a:grpSpLocks/>
            </p:cNvGrpSpPr>
            <p:nvPr/>
          </p:nvGrpSpPr>
          <p:grpSpPr bwMode="auto">
            <a:xfrm>
              <a:off x="2943" y="2191"/>
              <a:ext cx="211" cy="210"/>
              <a:chOff x="2008" y="2863"/>
              <a:chExt cx="185" cy="184"/>
            </a:xfrm>
          </p:grpSpPr>
          <p:sp>
            <p:nvSpPr>
              <p:cNvPr id="635" name="Oval 110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Oval 111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Oval 112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Oval 113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Oval 114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Oval 115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7" name="Group 116"/>
            <p:cNvGrpSpPr>
              <a:grpSpLocks/>
            </p:cNvGrpSpPr>
            <p:nvPr/>
          </p:nvGrpSpPr>
          <p:grpSpPr bwMode="auto">
            <a:xfrm>
              <a:off x="3213" y="1964"/>
              <a:ext cx="223" cy="219"/>
              <a:chOff x="2945" y="3056"/>
              <a:chExt cx="196" cy="192"/>
            </a:xfrm>
          </p:grpSpPr>
          <p:sp>
            <p:nvSpPr>
              <p:cNvPr id="629" name="Oval 117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Oval 118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Oval 119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Oval 120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Oval 121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Oval 122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8" name="Group 123"/>
            <p:cNvGrpSpPr>
              <a:grpSpLocks/>
            </p:cNvGrpSpPr>
            <p:nvPr/>
          </p:nvGrpSpPr>
          <p:grpSpPr bwMode="auto">
            <a:xfrm>
              <a:off x="2861" y="2005"/>
              <a:ext cx="211" cy="207"/>
              <a:chOff x="4615" y="1506"/>
              <a:chExt cx="281" cy="277"/>
            </a:xfrm>
          </p:grpSpPr>
          <p:sp>
            <p:nvSpPr>
              <p:cNvPr id="622" name="Oval 124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3" name="Group 125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624" name="Oval 126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Oval 127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Oval 128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Oval 129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Oval 130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9" name="Group 131"/>
            <p:cNvGrpSpPr>
              <a:grpSpLocks/>
            </p:cNvGrpSpPr>
            <p:nvPr/>
          </p:nvGrpSpPr>
          <p:grpSpPr bwMode="auto">
            <a:xfrm>
              <a:off x="3258" y="2096"/>
              <a:ext cx="211" cy="209"/>
              <a:chOff x="2008" y="2863"/>
              <a:chExt cx="185" cy="184"/>
            </a:xfrm>
          </p:grpSpPr>
          <p:sp>
            <p:nvSpPr>
              <p:cNvPr id="616" name="Oval 132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Oval 133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Oval 134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Oval 135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Oval 136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Oval 137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0" name="Oval 138"/>
            <p:cNvSpPr>
              <a:spLocks noChangeArrowheads="1"/>
            </p:cNvSpPr>
            <p:nvPr/>
          </p:nvSpPr>
          <p:spPr bwMode="auto">
            <a:xfrm>
              <a:off x="2934" y="2395"/>
              <a:ext cx="238" cy="23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1" name="Group 139"/>
            <p:cNvGrpSpPr>
              <a:grpSpLocks/>
            </p:cNvGrpSpPr>
            <p:nvPr/>
          </p:nvGrpSpPr>
          <p:grpSpPr bwMode="auto">
            <a:xfrm>
              <a:off x="2838" y="2346"/>
              <a:ext cx="224" cy="219"/>
              <a:chOff x="2945" y="3056"/>
              <a:chExt cx="196" cy="192"/>
            </a:xfrm>
          </p:grpSpPr>
          <p:sp>
            <p:nvSpPr>
              <p:cNvPr id="610" name="Oval 140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Oval 141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Oval 142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Oval 143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Oval 144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Oval 145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2" name="Group 146"/>
            <p:cNvGrpSpPr>
              <a:grpSpLocks/>
            </p:cNvGrpSpPr>
            <p:nvPr/>
          </p:nvGrpSpPr>
          <p:grpSpPr bwMode="auto">
            <a:xfrm>
              <a:off x="3128" y="2354"/>
              <a:ext cx="211" cy="221"/>
              <a:chOff x="4615" y="1506"/>
              <a:chExt cx="281" cy="277"/>
            </a:xfrm>
          </p:grpSpPr>
          <p:sp>
            <p:nvSpPr>
              <p:cNvPr id="603" name="Oval 147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" name="Group 148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605" name="Oval 149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Oval 150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Oval 151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Oval 152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Oval 153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41" name="Group 154"/>
          <p:cNvGrpSpPr>
            <a:grpSpLocks/>
          </p:cNvGrpSpPr>
          <p:nvPr/>
        </p:nvGrpSpPr>
        <p:grpSpPr bwMode="auto">
          <a:xfrm>
            <a:off x="1811338" y="838200"/>
            <a:ext cx="5522912" cy="5516562"/>
            <a:chOff x="1309" y="593"/>
            <a:chExt cx="3479" cy="3475"/>
          </a:xfrm>
        </p:grpSpPr>
        <p:sp>
          <p:nvSpPr>
            <p:cNvPr id="742" name="Freeform 155"/>
            <p:cNvSpPr>
              <a:spLocks/>
            </p:cNvSpPr>
            <p:nvPr/>
          </p:nvSpPr>
          <p:spPr bwMode="auto">
            <a:xfrm>
              <a:off x="2134" y="1304"/>
              <a:ext cx="1429" cy="1355"/>
            </a:xfrm>
            <a:custGeom>
              <a:avLst/>
              <a:gdLst/>
              <a:ahLst/>
              <a:cxnLst>
                <a:cxn ang="0">
                  <a:pos x="542" y="1355"/>
                </a:cxn>
                <a:cxn ang="0">
                  <a:pos x="447" y="1251"/>
                </a:cxn>
                <a:cxn ang="0">
                  <a:pos x="349" y="1130"/>
                </a:cxn>
                <a:cxn ang="0">
                  <a:pos x="230" y="972"/>
                </a:cxn>
                <a:cxn ang="0">
                  <a:pos x="171" y="879"/>
                </a:cxn>
                <a:cxn ang="0">
                  <a:pos x="120" y="784"/>
                </a:cxn>
                <a:cxn ang="0">
                  <a:pos x="63" y="667"/>
                </a:cxn>
                <a:cxn ang="0">
                  <a:pos x="31" y="576"/>
                </a:cxn>
                <a:cxn ang="0">
                  <a:pos x="5" y="472"/>
                </a:cxn>
                <a:cxn ang="0">
                  <a:pos x="0" y="376"/>
                </a:cxn>
                <a:cxn ang="0">
                  <a:pos x="0" y="314"/>
                </a:cxn>
                <a:cxn ang="0">
                  <a:pos x="8" y="247"/>
                </a:cxn>
                <a:cxn ang="0">
                  <a:pos x="28" y="189"/>
                </a:cxn>
                <a:cxn ang="0">
                  <a:pos x="75" y="121"/>
                </a:cxn>
                <a:cxn ang="0">
                  <a:pos x="132" y="69"/>
                </a:cxn>
                <a:cxn ang="0">
                  <a:pos x="191" y="35"/>
                </a:cxn>
                <a:cxn ang="0">
                  <a:pos x="257" y="12"/>
                </a:cxn>
                <a:cxn ang="0">
                  <a:pos x="333" y="0"/>
                </a:cxn>
                <a:cxn ang="0">
                  <a:pos x="396" y="0"/>
                </a:cxn>
                <a:cxn ang="0">
                  <a:pos x="480" y="6"/>
                </a:cxn>
                <a:cxn ang="0">
                  <a:pos x="566" y="23"/>
                </a:cxn>
                <a:cxn ang="0">
                  <a:pos x="691" y="51"/>
                </a:cxn>
                <a:cxn ang="0">
                  <a:pos x="794" y="90"/>
                </a:cxn>
                <a:cxn ang="0">
                  <a:pos x="911" y="148"/>
                </a:cxn>
                <a:cxn ang="0">
                  <a:pos x="999" y="193"/>
                </a:cxn>
                <a:cxn ang="0">
                  <a:pos x="1127" y="272"/>
                </a:cxn>
                <a:cxn ang="0">
                  <a:pos x="1241" y="352"/>
                </a:cxn>
                <a:cxn ang="0">
                  <a:pos x="1351" y="433"/>
                </a:cxn>
                <a:cxn ang="0">
                  <a:pos x="1423" y="501"/>
                </a:cxn>
                <a:cxn ang="0">
                  <a:pos x="1429" y="506"/>
                </a:cxn>
              </a:cxnLst>
              <a:rect l="0" t="0" r="r" b="b"/>
              <a:pathLst>
                <a:path w="1429" h="1355">
                  <a:moveTo>
                    <a:pt x="542" y="1355"/>
                  </a:moveTo>
                  <a:lnTo>
                    <a:pt x="447" y="1251"/>
                  </a:lnTo>
                  <a:lnTo>
                    <a:pt x="349" y="1130"/>
                  </a:lnTo>
                  <a:lnTo>
                    <a:pt x="230" y="972"/>
                  </a:lnTo>
                  <a:lnTo>
                    <a:pt x="171" y="879"/>
                  </a:lnTo>
                  <a:lnTo>
                    <a:pt x="120" y="784"/>
                  </a:lnTo>
                  <a:lnTo>
                    <a:pt x="63" y="667"/>
                  </a:lnTo>
                  <a:lnTo>
                    <a:pt x="31" y="576"/>
                  </a:lnTo>
                  <a:lnTo>
                    <a:pt x="5" y="472"/>
                  </a:lnTo>
                  <a:lnTo>
                    <a:pt x="0" y="376"/>
                  </a:lnTo>
                  <a:lnTo>
                    <a:pt x="0" y="314"/>
                  </a:lnTo>
                  <a:lnTo>
                    <a:pt x="8" y="247"/>
                  </a:lnTo>
                  <a:lnTo>
                    <a:pt x="28" y="189"/>
                  </a:lnTo>
                  <a:lnTo>
                    <a:pt x="75" y="121"/>
                  </a:lnTo>
                  <a:lnTo>
                    <a:pt x="132" y="69"/>
                  </a:lnTo>
                  <a:lnTo>
                    <a:pt x="191" y="35"/>
                  </a:lnTo>
                  <a:lnTo>
                    <a:pt x="257" y="12"/>
                  </a:lnTo>
                  <a:lnTo>
                    <a:pt x="333" y="0"/>
                  </a:lnTo>
                  <a:lnTo>
                    <a:pt x="396" y="0"/>
                  </a:lnTo>
                  <a:lnTo>
                    <a:pt x="480" y="6"/>
                  </a:lnTo>
                  <a:lnTo>
                    <a:pt x="566" y="23"/>
                  </a:lnTo>
                  <a:lnTo>
                    <a:pt x="691" y="51"/>
                  </a:lnTo>
                  <a:lnTo>
                    <a:pt x="794" y="90"/>
                  </a:lnTo>
                  <a:lnTo>
                    <a:pt x="911" y="148"/>
                  </a:lnTo>
                  <a:lnTo>
                    <a:pt x="999" y="193"/>
                  </a:lnTo>
                  <a:lnTo>
                    <a:pt x="1127" y="272"/>
                  </a:lnTo>
                  <a:lnTo>
                    <a:pt x="1241" y="352"/>
                  </a:lnTo>
                  <a:lnTo>
                    <a:pt x="1351" y="433"/>
                  </a:lnTo>
                  <a:lnTo>
                    <a:pt x="1423" y="501"/>
                  </a:lnTo>
                  <a:lnTo>
                    <a:pt x="1429" y="506"/>
                  </a:lnTo>
                </a:path>
              </a:pathLst>
            </a:custGeom>
            <a:noFill/>
            <a:ln w="33338">
              <a:solidFill>
                <a:srgbClr val="404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3" name="Group 156"/>
            <p:cNvGrpSpPr>
              <a:grpSpLocks/>
            </p:cNvGrpSpPr>
            <p:nvPr/>
          </p:nvGrpSpPr>
          <p:grpSpPr bwMode="auto">
            <a:xfrm>
              <a:off x="1309" y="593"/>
              <a:ext cx="3479" cy="3475"/>
              <a:chOff x="1309" y="593"/>
              <a:chExt cx="3479" cy="3475"/>
            </a:xfrm>
          </p:grpSpPr>
          <p:sp>
            <p:nvSpPr>
              <p:cNvPr id="815" name="Freeform 157"/>
              <p:cNvSpPr>
                <a:spLocks/>
              </p:cNvSpPr>
              <p:nvPr/>
            </p:nvSpPr>
            <p:spPr bwMode="auto">
              <a:xfrm>
                <a:off x="1576" y="1625"/>
                <a:ext cx="2883" cy="1356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8" y="863"/>
                  </a:cxn>
                  <a:cxn ang="0">
                    <a:pos x="27" y="800"/>
                  </a:cxn>
                  <a:cxn ang="0">
                    <a:pos x="60" y="739"/>
                  </a:cxn>
                  <a:cxn ang="0">
                    <a:pos x="100" y="680"/>
                  </a:cxn>
                  <a:cxn ang="0">
                    <a:pos x="171" y="597"/>
                  </a:cxn>
                  <a:cxn ang="0">
                    <a:pos x="299" y="488"/>
                  </a:cxn>
                  <a:cxn ang="0">
                    <a:pos x="429" y="402"/>
                  </a:cxn>
                  <a:cxn ang="0">
                    <a:pos x="595" y="317"/>
                  </a:cxn>
                  <a:cxn ang="0">
                    <a:pos x="794" y="227"/>
                  </a:cxn>
                  <a:cxn ang="0">
                    <a:pos x="969" y="164"/>
                  </a:cxn>
                  <a:cxn ang="0">
                    <a:pos x="1225" y="91"/>
                  </a:cxn>
                  <a:cxn ang="0">
                    <a:pos x="1436" y="46"/>
                  </a:cxn>
                  <a:cxn ang="0">
                    <a:pos x="1606" y="22"/>
                  </a:cxn>
                  <a:cxn ang="0">
                    <a:pos x="1789" y="5"/>
                  </a:cxn>
                  <a:cxn ang="0">
                    <a:pos x="1960" y="0"/>
                  </a:cxn>
                  <a:cxn ang="0">
                    <a:pos x="2080" y="0"/>
                  </a:cxn>
                  <a:cxn ang="0">
                    <a:pos x="2206" y="10"/>
                  </a:cxn>
                  <a:cxn ang="0">
                    <a:pos x="2344" y="26"/>
                  </a:cxn>
                  <a:cxn ang="0">
                    <a:pos x="2485" y="63"/>
                  </a:cxn>
                  <a:cxn ang="0">
                    <a:pos x="2592" y="96"/>
                  </a:cxn>
                  <a:cxn ang="0">
                    <a:pos x="2673" y="139"/>
                  </a:cxn>
                  <a:cxn ang="0">
                    <a:pos x="2744" y="187"/>
                  </a:cxn>
                  <a:cxn ang="0">
                    <a:pos x="2793" y="227"/>
                  </a:cxn>
                  <a:cxn ang="0">
                    <a:pos x="2834" y="279"/>
                  </a:cxn>
                  <a:cxn ang="0">
                    <a:pos x="2866" y="334"/>
                  </a:cxn>
                  <a:cxn ang="0">
                    <a:pos x="2877" y="387"/>
                  </a:cxn>
                  <a:cxn ang="0">
                    <a:pos x="2883" y="443"/>
                  </a:cxn>
                  <a:cxn ang="0">
                    <a:pos x="2872" y="493"/>
                  </a:cxn>
                  <a:cxn ang="0">
                    <a:pos x="2860" y="546"/>
                  </a:cxn>
                  <a:cxn ang="0">
                    <a:pos x="2838" y="596"/>
                  </a:cxn>
                  <a:cxn ang="0">
                    <a:pos x="2793" y="668"/>
                  </a:cxn>
                  <a:cxn ang="0">
                    <a:pos x="2740" y="726"/>
                  </a:cxn>
                  <a:cxn ang="0">
                    <a:pos x="2629" y="830"/>
                  </a:cxn>
                  <a:cxn ang="0">
                    <a:pos x="2485" y="934"/>
                  </a:cxn>
                  <a:cxn ang="0">
                    <a:pos x="2365" y="1002"/>
                  </a:cxn>
                  <a:cxn ang="0">
                    <a:pos x="2211" y="1075"/>
                  </a:cxn>
                  <a:cxn ang="0">
                    <a:pos x="2073" y="1133"/>
                  </a:cxn>
                  <a:cxn ang="0">
                    <a:pos x="1844" y="1212"/>
                  </a:cxn>
                  <a:cxn ang="0">
                    <a:pos x="1652" y="1264"/>
                  </a:cxn>
                  <a:cxn ang="0">
                    <a:pos x="1436" y="1310"/>
                  </a:cxn>
                  <a:cxn ang="0">
                    <a:pos x="1353" y="1326"/>
                  </a:cxn>
                  <a:cxn ang="0">
                    <a:pos x="1249" y="1341"/>
                  </a:cxn>
                  <a:cxn ang="0">
                    <a:pos x="1140" y="1351"/>
                  </a:cxn>
                  <a:cxn ang="0">
                    <a:pos x="1057" y="1351"/>
                  </a:cxn>
                  <a:cxn ang="0">
                    <a:pos x="915" y="1356"/>
                  </a:cxn>
                  <a:cxn ang="0">
                    <a:pos x="778" y="1356"/>
                  </a:cxn>
                  <a:cxn ang="0">
                    <a:pos x="651" y="1338"/>
                  </a:cxn>
                  <a:cxn ang="0">
                    <a:pos x="517" y="1318"/>
                  </a:cxn>
                  <a:cxn ang="0">
                    <a:pos x="380" y="1287"/>
                  </a:cxn>
                  <a:cxn ang="0">
                    <a:pos x="305" y="1263"/>
                  </a:cxn>
                  <a:cxn ang="0">
                    <a:pos x="229" y="1231"/>
                  </a:cxn>
                  <a:cxn ang="0">
                    <a:pos x="162" y="1189"/>
                  </a:cxn>
                  <a:cxn ang="0">
                    <a:pos x="110" y="1146"/>
                  </a:cxn>
                  <a:cxn ang="0">
                    <a:pos x="67" y="1098"/>
                  </a:cxn>
                  <a:cxn ang="0">
                    <a:pos x="27" y="1045"/>
                  </a:cxn>
                  <a:cxn ang="0">
                    <a:pos x="5" y="987"/>
                  </a:cxn>
                  <a:cxn ang="0">
                    <a:pos x="0" y="921"/>
                  </a:cxn>
                </a:cxnLst>
                <a:rect l="0" t="0" r="r" b="b"/>
                <a:pathLst>
                  <a:path w="2883" h="1356">
                    <a:moveTo>
                      <a:pt x="0" y="921"/>
                    </a:moveTo>
                    <a:lnTo>
                      <a:pt x="8" y="863"/>
                    </a:lnTo>
                    <a:lnTo>
                      <a:pt x="27" y="800"/>
                    </a:lnTo>
                    <a:lnTo>
                      <a:pt x="60" y="739"/>
                    </a:lnTo>
                    <a:lnTo>
                      <a:pt x="100" y="680"/>
                    </a:lnTo>
                    <a:lnTo>
                      <a:pt x="171" y="597"/>
                    </a:lnTo>
                    <a:lnTo>
                      <a:pt x="299" y="488"/>
                    </a:lnTo>
                    <a:lnTo>
                      <a:pt x="429" y="402"/>
                    </a:lnTo>
                    <a:lnTo>
                      <a:pt x="595" y="317"/>
                    </a:lnTo>
                    <a:lnTo>
                      <a:pt x="794" y="227"/>
                    </a:lnTo>
                    <a:lnTo>
                      <a:pt x="969" y="164"/>
                    </a:lnTo>
                    <a:lnTo>
                      <a:pt x="1225" y="91"/>
                    </a:lnTo>
                    <a:lnTo>
                      <a:pt x="1436" y="46"/>
                    </a:lnTo>
                    <a:lnTo>
                      <a:pt x="1606" y="22"/>
                    </a:lnTo>
                    <a:lnTo>
                      <a:pt x="1789" y="5"/>
                    </a:lnTo>
                    <a:lnTo>
                      <a:pt x="1960" y="0"/>
                    </a:lnTo>
                    <a:lnTo>
                      <a:pt x="2080" y="0"/>
                    </a:lnTo>
                    <a:lnTo>
                      <a:pt x="2206" y="10"/>
                    </a:lnTo>
                    <a:lnTo>
                      <a:pt x="2344" y="26"/>
                    </a:lnTo>
                    <a:lnTo>
                      <a:pt x="2485" y="63"/>
                    </a:lnTo>
                    <a:lnTo>
                      <a:pt x="2592" y="96"/>
                    </a:lnTo>
                    <a:lnTo>
                      <a:pt x="2673" y="139"/>
                    </a:lnTo>
                    <a:lnTo>
                      <a:pt x="2744" y="187"/>
                    </a:lnTo>
                    <a:lnTo>
                      <a:pt x="2793" y="227"/>
                    </a:lnTo>
                    <a:lnTo>
                      <a:pt x="2834" y="279"/>
                    </a:lnTo>
                    <a:lnTo>
                      <a:pt x="2866" y="334"/>
                    </a:lnTo>
                    <a:lnTo>
                      <a:pt x="2877" y="387"/>
                    </a:lnTo>
                    <a:lnTo>
                      <a:pt x="2883" y="443"/>
                    </a:lnTo>
                    <a:lnTo>
                      <a:pt x="2872" y="493"/>
                    </a:lnTo>
                    <a:lnTo>
                      <a:pt x="2860" y="546"/>
                    </a:lnTo>
                    <a:lnTo>
                      <a:pt x="2838" y="596"/>
                    </a:lnTo>
                    <a:lnTo>
                      <a:pt x="2793" y="668"/>
                    </a:lnTo>
                    <a:lnTo>
                      <a:pt x="2740" y="726"/>
                    </a:lnTo>
                    <a:lnTo>
                      <a:pt x="2629" y="830"/>
                    </a:lnTo>
                    <a:lnTo>
                      <a:pt x="2485" y="934"/>
                    </a:lnTo>
                    <a:lnTo>
                      <a:pt x="2365" y="1002"/>
                    </a:lnTo>
                    <a:lnTo>
                      <a:pt x="2211" y="1075"/>
                    </a:lnTo>
                    <a:lnTo>
                      <a:pt x="2073" y="1133"/>
                    </a:lnTo>
                    <a:lnTo>
                      <a:pt x="1844" y="1212"/>
                    </a:lnTo>
                    <a:lnTo>
                      <a:pt x="1652" y="1264"/>
                    </a:lnTo>
                    <a:lnTo>
                      <a:pt x="1436" y="1310"/>
                    </a:lnTo>
                    <a:lnTo>
                      <a:pt x="1353" y="1326"/>
                    </a:lnTo>
                    <a:lnTo>
                      <a:pt x="1249" y="1341"/>
                    </a:lnTo>
                    <a:lnTo>
                      <a:pt x="1140" y="1351"/>
                    </a:lnTo>
                    <a:lnTo>
                      <a:pt x="1057" y="1351"/>
                    </a:lnTo>
                    <a:lnTo>
                      <a:pt x="915" y="1356"/>
                    </a:lnTo>
                    <a:lnTo>
                      <a:pt x="778" y="1356"/>
                    </a:lnTo>
                    <a:lnTo>
                      <a:pt x="651" y="1338"/>
                    </a:lnTo>
                    <a:lnTo>
                      <a:pt x="517" y="1318"/>
                    </a:lnTo>
                    <a:lnTo>
                      <a:pt x="380" y="1287"/>
                    </a:lnTo>
                    <a:lnTo>
                      <a:pt x="305" y="1263"/>
                    </a:lnTo>
                    <a:lnTo>
                      <a:pt x="229" y="1231"/>
                    </a:lnTo>
                    <a:lnTo>
                      <a:pt x="162" y="1189"/>
                    </a:lnTo>
                    <a:lnTo>
                      <a:pt x="110" y="1146"/>
                    </a:lnTo>
                    <a:lnTo>
                      <a:pt x="67" y="1098"/>
                    </a:lnTo>
                    <a:lnTo>
                      <a:pt x="27" y="1045"/>
                    </a:lnTo>
                    <a:lnTo>
                      <a:pt x="5" y="987"/>
                    </a:lnTo>
                    <a:lnTo>
                      <a:pt x="0" y="921"/>
                    </a:lnTo>
                  </a:path>
                </a:pathLst>
              </a:custGeom>
              <a:noFill/>
              <a:ln w="17463">
                <a:solidFill>
                  <a:srgbClr val="404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6" name="Group 158"/>
              <p:cNvGrpSpPr>
                <a:grpSpLocks/>
              </p:cNvGrpSpPr>
              <p:nvPr/>
            </p:nvGrpSpPr>
            <p:grpSpPr bwMode="auto">
              <a:xfrm>
                <a:off x="1309" y="593"/>
                <a:ext cx="3479" cy="3475"/>
                <a:chOff x="1309" y="593"/>
                <a:chExt cx="3479" cy="3475"/>
              </a:xfrm>
            </p:grpSpPr>
            <p:sp>
              <p:nvSpPr>
                <p:cNvPr id="817" name="Freeform 159"/>
                <p:cNvSpPr>
                  <a:spLocks/>
                </p:cNvSpPr>
                <p:nvPr/>
              </p:nvSpPr>
              <p:spPr bwMode="auto">
                <a:xfrm>
                  <a:off x="1315" y="1492"/>
                  <a:ext cx="3473" cy="1608"/>
                </a:xfrm>
                <a:custGeom>
                  <a:avLst/>
                  <a:gdLst/>
                  <a:ahLst/>
                  <a:cxnLst>
                    <a:cxn ang="0">
                      <a:pos x="1319" y="1347"/>
                    </a:cxn>
                    <a:cxn ang="0">
                      <a:pos x="1127" y="1272"/>
                    </a:cxn>
                    <a:cxn ang="0">
                      <a:pos x="960" y="1199"/>
                    </a:cxn>
                    <a:cxn ang="0">
                      <a:pos x="770" y="1108"/>
                    </a:cxn>
                    <a:cxn ang="0">
                      <a:pos x="599" y="1010"/>
                    </a:cxn>
                    <a:cxn ang="0">
                      <a:pos x="450" y="916"/>
                    </a:cxn>
                    <a:cxn ang="0">
                      <a:pos x="303" y="804"/>
                    </a:cxn>
                    <a:cxn ang="0">
                      <a:pos x="207" y="722"/>
                    </a:cxn>
                    <a:cxn ang="0">
                      <a:pos x="137" y="643"/>
                    </a:cxn>
                    <a:cxn ang="0">
                      <a:pos x="76" y="563"/>
                    </a:cxn>
                    <a:cxn ang="0">
                      <a:pos x="37" y="489"/>
                    </a:cxn>
                    <a:cxn ang="0">
                      <a:pos x="13" y="426"/>
                    </a:cxn>
                    <a:cxn ang="0">
                      <a:pos x="0" y="358"/>
                    </a:cxn>
                    <a:cxn ang="0">
                      <a:pos x="9" y="308"/>
                    </a:cxn>
                    <a:cxn ang="0">
                      <a:pos x="32" y="256"/>
                    </a:cxn>
                    <a:cxn ang="0">
                      <a:pos x="59" y="206"/>
                    </a:cxn>
                    <a:cxn ang="0">
                      <a:pos x="111" y="155"/>
                    </a:cxn>
                    <a:cxn ang="0">
                      <a:pos x="176" y="114"/>
                    </a:cxn>
                    <a:cxn ang="0">
                      <a:pos x="263" y="76"/>
                    </a:cxn>
                    <a:cxn ang="0">
                      <a:pos x="350" y="47"/>
                    </a:cxn>
                    <a:cxn ang="0">
                      <a:pos x="465" y="22"/>
                    </a:cxn>
                    <a:cxn ang="0">
                      <a:pos x="577" y="6"/>
                    </a:cxn>
                    <a:cxn ang="0">
                      <a:pos x="703" y="0"/>
                    </a:cxn>
                    <a:cxn ang="0">
                      <a:pos x="833" y="0"/>
                    </a:cxn>
                    <a:cxn ang="0">
                      <a:pos x="1087" y="14"/>
                    </a:cxn>
                    <a:cxn ang="0">
                      <a:pos x="1306" y="45"/>
                    </a:cxn>
                    <a:cxn ang="0">
                      <a:pos x="1492" y="76"/>
                    </a:cxn>
                    <a:cxn ang="0">
                      <a:pos x="1685" y="120"/>
                    </a:cxn>
                    <a:cxn ang="0">
                      <a:pos x="1921" y="183"/>
                    </a:cxn>
                    <a:cxn ang="0">
                      <a:pos x="2148" y="258"/>
                    </a:cxn>
                    <a:cxn ang="0">
                      <a:pos x="2404" y="355"/>
                    </a:cxn>
                    <a:cxn ang="0">
                      <a:pos x="2585" y="439"/>
                    </a:cxn>
                    <a:cxn ang="0">
                      <a:pos x="2772" y="537"/>
                    </a:cxn>
                    <a:cxn ang="0">
                      <a:pos x="2916" y="616"/>
                    </a:cxn>
                    <a:cxn ang="0">
                      <a:pos x="3058" y="712"/>
                    </a:cxn>
                    <a:cxn ang="0">
                      <a:pos x="3217" y="837"/>
                    </a:cxn>
                    <a:cxn ang="0">
                      <a:pos x="3323" y="938"/>
                    </a:cxn>
                    <a:cxn ang="0">
                      <a:pos x="3386" y="1018"/>
                    </a:cxn>
                    <a:cxn ang="0">
                      <a:pos x="3432" y="1091"/>
                    </a:cxn>
                    <a:cxn ang="0">
                      <a:pos x="3466" y="1175"/>
                    </a:cxn>
                    <a:cxn ang="0">
                      <a:pos x="3473" y="1245"/>
                    </a:cxn>
                    <a:cxn ang="0">
                      <a:pos x="3466" y="1312"/>
                    </a:cxn>
                    <a:cxn ang="0">
                      <a:pos x="3441" y="1375"/>
                    </a:cxn>
                    <a:cxn ang="0">
                      <a:pos x="3404" y="1425"/>
                    </a:cxn>
                    <a:cxn ang="0">
                      <a:pos x="3362" y="1459"/>
                    </a:cxn>
                    <a:cxn ang="0">
                      <a:pos x="3306" y="1496"/>
                    </a:cxn>
                    <a:cxn ang="0">
                      <a:pos x="3252" y="1524"/>
                    </a:cxn>
                    <a:cxn ang="0">
                      <a:pos x="3159" y="1556"/>
                    </a:cxn>
                    <a:cxn ang="0">
                      <a:pos x="3061" y="1583"/>
                    </a:cxn>
                    <a:cxn ang="0">
                      <a:pos x="2946" y="1597"/>
                    </a:cxn>
                    <a:cxn ang="0">
                      <a:pos x="2795" y="1608"/>
                    </a:cxn>
                    <a:cxn ang="0">
                      <a:pos x="2603" y="1608"/>
                    </a:cxn>
                    <a:cxn ang="0">
                      <a:pos x="2389" y="1591"/>
                    </a:cxn>
                    <a:cxn ang="0">
                      <a:pos x="2175" y="1564"/>
                    </a:cxn>
                    <a:cxn ang="0">
                      <a:pos x="1959" y="1528"/>
                    </a:cxn>
                    <a:cxn ang="0">
                      <a:pos x="1707" y="1466"/>
                    </a:cxn>
                    <a:cxn ang="0">
                      <a:pos x="1503" y="1409"/>
                    </a:cxn>
                    <a:cxn ang="0">
                      <a:pos x="1319" y="1347"/>
                    </a:cxn>
                  </a:cxnLst>
                  <a:rect l="0" t="0" r="r" b="b"/>
                  <a:pathLst>
                    <a:path w="3473" h="1608">
                      <a:moveTo>
                        <a:pt x="1319" y="1347"/>
                      </a:moveTo>
                      <a:lnTo>
                        <a:pt x="1127" y="1272"/>
                      </a:lnTo>
                      <a:lnTo>
                        <a:pt x="960" y="1199"/>
                      </a:lnTo>
                      <a:lnTo>
                        <a:pt x="770" y="1108"/>
                      </a:lnTo>
                      <a:lnTo>
                        <a:pt x="599" y="1010"/>
                      </a:lnTo>
                      <a:lnTo>
                        <a:pt x="450" y="916"/>
                      </a:lnTo>
                      <a:lnTo>
                        <a:pt x="303" y="804"/>
                      </a:lnTo>
                      <a:lnTo>
                        <a:pt x="207" y="722"/>
                      </a:lnTo>
                      <a:lnTo>
                        <a:pt x="137" y="643"/>
                      </a:lnTo>
                      <a:lnTo>
                        <a:pt x="76" y="563"/>
                      </a:lnTo>
                      <a:lnTo>
                        <a:pt x="37" y="489"/>
                      </a:lnTo>
                      <a:lnTo>
                        <a:pt x="13" y="426"/>
                      </a:lnTo>
                      <a:lnTo>
                        <a:pt x="0" y="358"/>
                      </a:lnTo>
                      <a:lnTo>
                        <a:pt x="9" y="308"/>
                      </a:lnTo>
                      <a:lnTo>
                        <a:pt x="32" y="256"/>
                      </a:lnTo>
                      <a:lnTo>
                        <a:pt x="59" y="206"/>
                      </a:lnTo>
                      <a:lnTo>
                        <a:pt x="111" y="155"/>
                      </a:lnTo>
                      <a:lnTo>
                        <a:pt x="176" y="114"/>
                      </a:lnTo>
                      <a:lnTo>
                        <a:pt x="263" y="76"/>
                      </a:lnTo>
                      <a:lnTo>
                        <a:pt x="350" y="47"/>
                      </a:lnTo>
                      <a:lnTo>
                        <a:pt x="465" y="22"/>
                      </a:lnTo>
                      <a:lnTo>
                        <a:pt x="577" y="6"/>
                      </a:lnTo>
                      <a:lnTo>
                        <a:pt x="703" y="0"/>
                      </a:lnTo>
                      <a:lnTo>
                        <a:pt x="833" y="0"/>
                      </a:lnTo>
                      <a:lnTo>
                        <a:pt x="1087" y="14"/>
                      </a:lnTo>
                      <a:lnTo>
                        <a:pt x="1306" y="45"/>
                      </a:lnTo>
                      <a:lnTo>
                        <a:pt x="1492" y="76"/>
                      </a:lnTo>
                      <a:lnTo>
                        <a:pt x="1685" y="120"/>
                      </a:lnTo>
                      <a:lnTo>
                        <a:pt x="1921" y="183"/>
                      </a:lnTo>
                      <a:lnTo>
                        <a:pt x="2148" y="258"/>
                      </a:lnTo>
                      <a:lnTo>
                        <a:pt x="2404" y="355"/>
                      </a:lnTo>
                      <a:lnTo>
                        <a:pt x="2585" y="439"/>
                      </a:lnTo>
                      <a:lnTo>
                        <a:pt x="2772" y="537"/>
                      </a:lnTo>
                      <a:lnTo>
                        <a:pt x="2916" y="616"/>
                      </a:lnTo>
                      <a:lnTo>
                        <a:pt x="3058" y="712"/>
                      </a:lnTo>
                      <a:lnTo>
                        <a:pt x="3217" y="837"/>
                      </a:lnTo>
                      <a:lnTo>
                        <a:pt x="3323" y="938"/>
                      </a:lnTo>
                      <a:lnTo>
                        <a:pt x="3386" y="1018"/>
                      </a:lnTo>
                      <a:lnTo>
                        <a:pt x="3432" y="1091"/>
                      </a:lnTo>
                      <a:lnTo>
                        <a:pt x="3466" y="1175"/>
                      </a:lnTo>
                      <a:lnTo>
                        <a:pt x="3473" y="1245"/>
                      </a:lnTo>
                      <a:lnTo>
                        <a:pt x="3466" y="1312"/>
                      </a:lnTo>
                      <a:lnTo>
                        <a:pt x="3441" y="1375"/>
                      </a:lnTo>
                      <a:lnTo>
                        <a:pt x="3404" y="1425"/>
                      </a:lnTo>
                      <a:lnTo>
                        <a:pt x="3362" y="1459"/>
                      </a:lnTo>
                      <a:lnTo>
                        <a:pt x="3306" y="1496"/>
                      </a:lnTo>
                      <a:lnTo>
                        <a:pt x="3252" y="1524"/>
                      </a:lnTo>
                      <a:lnTo>
                        <a:pt x="3159" y="1556"/>
                      </a:lnTo>
                      <a:lnTo>
                        <a:pt x="3061" y="1583"/>
                      </a:lnTo>
                      <a:lnTo>
                        <a:pt x="2946" y="1597"/>
                      </a:lnTo>
                      <a:lnTo>
                        <a:pt x="2795" y="1608"/>
                      </a:lnTo>
                      <a:lnTo>
                        <a:pt x="2603" y="1608"/>
                      </a:lnTo>
                      <a:lnTo>
                        <a:pt x="2389" y="1591"/>
                      </a:lnTo>
                      <a:lnTo>
                        <a:pt x="2175" y="1564"/>
                      </a:lnTo>
                      <a:lnTo>
                        <a:pt x="1959" y="1528"/>
                      </a:lnTo>
                      <a:lnTo>
                        <a:pt x="1707" y="1466"/>
                      </a:lnTo>
                      <a:lnTo>
                        <a:pt x="1503" y="1409"/>
                      </a:lnTo>
                      <a:lnTo>
                        <a:pt x="1319" y="1347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Freeform 160"/>
                <p:cNvSpPr>
                  <a:spLocks/>
                </p:cNvSpPr>
                <p:nvPr/>
              </p:nvSpPr>
              <p:spPr bwMode="auto">
                <a:xfrm>
                  <a:off x="2133" y="1304"/>
                  <a:ext cx="2120" cy="1991"/>
                </a:xfrm>
                <a:custGeom>
                  <a:avLst/>
                  <a:gdLst/>
                  <a:ahLst/>
                  <a:cxnLst>
                    <a:cxn ang="0">
                      <a:pos x="127" y="68"/>
                    </a:cxn>
                    <a:cxn ang="0">
                      <a:pos x="185" y="34"/>
                    </a:cxn>
                    <a:cxn ang="0">
                      <a:pos x="259" y="12"/>
                    </a:cxn>
                    <a:cxn ang="0">
                      <a:pos x="339" y="0"/>
                    </a:cxn>
                    <a:cxn ang="0">
                      <a:pos x="435" y="1"/>
                    </a:cxn>
                    <a:cxn ang="0">
                      <a:pos x="521" y="12"/>
                    </a:cxn>
                    <a:cxn ang="0">
                      <a:pos x="617" y="34"/>
                    </a:cxn>
                    <a:cxn ang="0">
                      <a:pos x="721" y="63"/>
                    </a:cxn>
                    <a:cxn ang="0">
                      <a:pos x="846" y="113"/>
                    </a:cxn>
                    <a:cxn ang="0">
                      <a:pos x="1005" y="198"/>
                    </a:cxn>
                    <a:cxn ang="0">
                      <a:pos x="1144" y="285"/>
                    </a:cxn>
                    <a:cxn ang="0">
                      <a:pos x="1304" y="397"/>
                    </a:cxn>
                    <a:cxn ang="0">
                      <a:pos x="1436" y="506"/>
                    </a:cxn>
                    <a:cxn ang="0">
                      <a:pos x="1608" y="665"/>
                    </a:cxn>
                    <a:cxn ang="0">
                      <a:pos x="1720" y="792"/>
                    </a:cxn>
                    <a:cxn ang="0">
                      <a:pos x="1829" y="939"/>
                    </a:cxn>
                    <a:cxn ang="0">
                      <a:pos x="1949" y="1119"/>
                    </a:cxn>
                    <a:cxn ang="0">
                      <a:pos x="2040" y="1296"/>
                    </a:cxn>
                    <a:cxn ang="0">
                      <a:pos x="2081" y="1404"/>
                    </a:cxn>
                    <a:cxn ang="0">
                      <a:pos x="2108" y="1525"/>
                    </a:cxn>
                    <a:cxn ang="0">
                      <a:pos x="2120" y="1608"/>
                    </a:cxn>
                    <a:cxn ang="0">
                      <a:pos x="2116" y="1677"/>
                    </a:cxn>
                    <a:cxn ang="0">
                      <a:pos x="2099" y="1755"/>
                    </a:cxn>
                    <a:cxn ang="0">
                      <a:pos x="2073" y="1822"/>
                    </a:cxn>
                    <a:cxn ang="0">
                      <a:pos x="2033" y="1875"/>
                    </a:cxn>
                    <a:cxn ang="0">
                      <a:pos x="1985" y="1919"/>
                    </a:cxn>
                    <a:cxn ang="0">
                      <a:pos x="1922" y="1959"/>
                    </a:cxn>
                    <a:cxn ang="0">
                      <a:pos x="1852" y="1979"/>
                    </a:cxn>
                    <a:cxn ang="0">
                      <a:pos x="1774" y="1991"/>
                    </a:cxn>
                    <a:cxn ang="0">
                      <a:pos x="1681" y="1991"/>
                    </a:cxn>
                    <a:cxn ang="0">
                      <a:pos x="1586" y="1976"/>
                    </a:cxn>
                    <a:cxn ang="0">
                      <a:pos x="1482" y="1950"/>
                    </a:cxn>
                    <a:cxn ang="0">
                      <a:pos x="1384" y="1919"/>
                    </a:cxn>
                    <a:cxn ang="0">
                      <a:pos x="1265" y="1871"/>
                    </a:cxn>
                    <a:cxn ang="0">
                      <a:pos x="1120" y="1796"/>
                    </a:cxn>
                    <a:cxn ang="0">
                      <a:pos x="976" y="1702"/>
                    </a:cxn>
                    <a:cxn ang="0">
                      <a:pos x="789" y="1573"/>
                    </a:cxn>
                    <a:cxn ang="0">
                      <a:pos x="650" y="1454"/>
                    </a:cxn>
                    <a:cxn ang="0">
                      <a:pos x="501" y="1317"/>
                    </a:cxn>
                    <a:cxn ang="0">
                      <a:pos x="369" y="1160"/>
                    </a:cxn>
                    <a:cxn ang="0">
                      <a:pos x="256" y="1010"/>
                    </a:cxn>
                    <a:cxn ang="0">
                      <a:pos x="163" y="868"/>
                    </a:cxn>
                    <a:cxn ang="0">
                      <a:pos x="111" y="765"/>
                    </a:cxn>
                    <a:cxn ang="0">
                      <a:pos x="65" y="675"/>
                    </a:cxn>
                    <a:cxn ang="0">
                      <a:pos x="32" y="571"/>
                    </a:cxn>
                    <a:cxn ang="0">
                      <a:pos x="11" y="494"/>
                    </a:cxn>
                    <a:cxn ang="0">
                      <a:pos x="0" y="414"/>
                    </a:cxn>
                    <a:cxn ang="0">
                      <a:pos x="0" y="348"/>
                    </a:cxn>
                    <a:cxn ang="0">
                      <a:pos x="4" y="281"/>
                    </a:cxn>
                    <a:cxn ang="0">
                      <a:pos x="17" y="210"/>
                    </a:cxn>
                    <a:cxn ang="0">
                      <a:pos x="43" y="160"/>
                    </a:cxn>
                    <a:cxn ang="0">
                      <a:pos x="83" y="110"/>
                    </a:cxn>
                    <a:cxn ang="0">
                      <a:pos x="127" y="68"/>
                    </a:cxn>
                  </a:cxnLst>
                  <a:rect l="0" t="0" r="r" b="b"/>
                  <a:pathLst>
                    <a:path w="2120" h="1991">
                      <a:moveTo>
                        <a:pt x="127" y="68"/>
                      </a:moveTo>
                      <a:lnTo>
                        <a:pt x="185" y="34"/>
                      </a:lnTo>
                      <a:lnTo>
                        <a:pt x="259" y="12"/>
                      </a:lnTo>
                      <a:lnTo>
                        <a:pt x="339" y="0"/>
                      </a:lnTo>
                      <a:lnTo>
                        <a:pt x="435" y="1"/>
                      </a:lnTo>
                      <a:lnTo>
                        <a:pt x="521" y="12"/>
                      </a:lnTo>
                      <a:lnTo>
                        <a:pt x="617" y="34"/>
                      </a:lnTo>
                      <a:lnTo>
                        <a:pt x="721" y="63"/>
                      </a:lnTo>
                      <a:lnTo>
                        <a:pt x="846" y="113"/>
                      </a:lnTo>
                      <a:lnTo>
                        <a:pt x="1005" y="198"/>
                      </a:lnTo>
                      <a:lnTo>
                        <a:pt x="1144" y="285"/>
                      </a:lnTo>
                      <a:lnTo>
                        <a:pt x="1304" y="397"/>
                      </a:lnTo>
                      <a:lnTo>
                        <a:pt x="1436" y="506"/>
                      </a:lnTo>
                      <a:lnTo>
                        <a:pt x="1608" y="665"/>
                      </a:lnTo>
                      <a:lnTo>
                        <a:pt x="1720" y="792"/>
                      </a:lnTo>
                      <a:lnTo>
                        <a:pt x="1829" y="939"/>
                      </a:lnTo>
                      <a:lnTo>
                        <a:pt x="1949" y="1119"/>
                      </a:lnTo>
                      <a:lnTo>
                        <a:pt x="2040" y="1296"/>
                      </a:lnTo>
                      <a:lnTo>
                        <a:pt x="2081" y="1404"/>
                      </a:lnTo>
                      <a:lnTo>
                        <a:pt x="2108" y="1525"/>
                      </a:lnTo>
                      <a:lnTo>
                        <a:pt x="2120" y="1608"/>
                      </a:lnTo>
                      <a:lnTo>
                        <a:pt x="2116" y="1677"/>
                      </a:lnTo>
                      <a:lnTo>
                        <a:pt x="2099" y="1755"/>
                      </a:lnTo>
                      <a:lnTo>
                        <a:pt x="2073" y="1822"/>
                      </a:lnTo>
                      <a:lnTo>
                        <a:pt x="2033" y="1875"/>
                      </a:lnTo>
                      <a:lnTo>
                        <a:pt x="1985" y="1919"/>
                      </a:lnTo>
                      <a:lnTo>
                        <a:pt x="1922" y="1959"/>
                      </a:lnTo>
                      <a:lnTo>
                        <a:pt x="1852" y="1979"/>
                      </a:lnTo>
                      <a:lnTo>
                        <a:pt x="1774" y="1991"/>
                      </a:lnTo>
                      <a:lnTo>
                        <a:pt x="1681" y="1991"/>
                      </a:lnTo>
                      <a:lnTo>
                        <a:pt x="1586" y="1976"/>
                      </a:lnTo>
                      <a:lnTo>
                        <a:pt x="1482" y="1950"/>
                      </a:lnTo>
                      <a:lnTo>
                        <a:pt x="1384" y="1919"/>
                      </a:lnTo>
                      <a:lnTo>
                        <a:pt x="1265" y="1871"/>
                      </a:lnTo>
                      <a:lnTo>
                        <a:pt x="1120" y="1796"/>
                      </a:lnTo>
                      <a:lnTo>
                        <a:pt x="976" y="1702"/>
                      </a:lnTo>
                      <a:lnTo>
                        <a:pt x="789" y="1573"/>
                      </a:lnTo>
                      <a:lnTo>
                        <a:pt x="650" y="1454"/>
                      </a:lnTo>
                      <a:lnTo>
                        <a:pt x="501" y="1317"/>
                      </a:lnTo>
                      <a:lnTo>
                        <a:pt x="369" y="1160"/>
                      </a:lnTo>
                      <a:lnTo>
                        <a:pt x="256" y="1010"/>
                      </a:lnTo>
                      <a:lnTo>
                        <a:pt x="163" y="868"/>
                      </a:lnTo>
                      <a:lnTo>
                        <a:pt x="111" y="765"/>
                      </a:lnTo>
                      <a:lnTo>
                        <a:pt x="65" y="675"/>
                      </a:lnTo>
                      <a:lnTo>
                        <a:pt x="32" y="571"/>
                      </a:lnTo>
                      <a:lnTo>
                        <a:pt x="11" y="494"/>
                      </a:lnTo>
                      <a:lnTo>
                        <a:pt x="0" y="414"/>
                      </a:lnTo>
                      <a:lnTo>
                        <a:pt x="0" y="348"/>
                      </a:lnTo>
                      <a:lnTo>
                        <a:pt x="4" y="281"/>
                      </a:lnTo>
                      <a:lnTo>
                        <a:pt x="17" y="210"/>
                      </a:lnTo>
                      <a:lnTo>
                        <a:pt x="43" y="160"/>
                      </a:lnTo>
                      <a:lnTo>
                        <a:pt x="83" y="110"/>
                      </a:lnTo>
                      <a:lnTo>
                        <a:pt x="127" y="68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Freeform 161"/>
                <p:cNvSpPr>
                  <a:spLocks/>
                </p:cNvSpPr>
                <p:nvPr/>
              </p:nvSpPr>
              <p:spPr bwMode="auto">
                <a:xfrm>
                  <a:off x="1309" y="1200"/>
                  <a:ext cx="3455" cy="2116"/>
                </a:xfrm>
                <a:custGeom>
                  <a:avLst/>
                  <a:gdLst/>
                  <a:ahLst/>
                  <a:cxnLst>
                    <a:cxn ang="0">
                      <a:pos x="0" y="1630"/>
                    </a:cxn>
                    <a:cxn ang="0">
                      <a:pos x="19" y="1497"/>
                    </a:cxn>
                    <a:cxn ang="0">
                      <a:pos x="76" y="1359"/>
                    </a:cxn>
                    <a:cxn ang="0">
                      <a:pos x="252" y="1096"/>
                    </a:cxn>
                    <a:cxn ang="0">
                      <a:pos x="514" y="846"/>
                    </a:cxn>
                    <a:cxn ang="0">
                      <a:pos x="830" y="612"/>
                    </a:cxn>
                    <a:cxn ang="0">
                      <a:pos x="1320" y="341"/>
                    </a:cxn>
                    <a:cxn ang="0">
                      <a:pos x="1791" y="156"/>
                    </a:cxn>
                    <a:cxn ang="0">
                      <a:pos x="2399" y="14"/>
                    </a:cxn>
                    <a:cxn ang="0">
                      <a:pos x="2685" y="0"/>
                    </a:cxn>
                    <a:cxn ang="0">
                      <a:pos x="2930" y="14"/>
                    </a:cxn>
                    <a:cxn ang="0">
                      <a:pos x="3159" y="75"/>
                    </a:cxn>
                    <a:cxn ang="0">
                      <a:pos x="3354" y="202"/>
                    </a:cxn>
                    <a:cxn ang="0">
                      <a:pos x="3423" y="306"/>
                    </a:cxn>
                    <a:cxn ang="0">
                      <a:pos x="3452" y="425"/>
                    </a:cxn>
                    <a:cxn ang="0">
                      <a:pos x="3455" y="527"/>
                    </a:cxn>
                    <a:cxn ang="0">
                      <a:pos x="3406" y="704"/>
                    </a:cxn>
                    <a:cxn ang="0">
                      <a:pos x="3309" y="883"/>
                    </a:cxn>
                    <a:cxn ang="0">
                      <a:pos x="3190" y="1033"/>
                    </a:cxn>
                    <a:cxn ang="0">
                      <a:pos x="2956" y="1262"/>
                    </a:cxn>
                    <a:cxn ang="0">
                      <a:pos x="2677" y="1471"/>
                    </a:cxn>
                    <a:cxn ang="0">
                      <a:pos x="2315" y="1684"/>
                    </a:cxn>
                    <a:cxn ang="0">
                      <a:pos x="1941" y="1855"/>
                    </a:cxn>
                    <a:cxn ang="0">
                      <a:pos x="1515" y="2001"/>
                    </a:cxn>
                    <a:cxn ang="0">
                      <a:pos x="1122" y="2085"/>
                    </a:cxn>
                    <a:cxn ang="0">
                      <a:pos x="797" y="2116"/>
                    </a:cxn>
                    <a:cxn ang="0">
                      <a:pos x="581" y="2102"/>
                    </a:cxn>
                    <a:cxn ang="0">
                      <a:pos x="415" y="2075"/>
                    </a:cxn>
                    <a:cxn ang="0">
                      <a:pos x="252" y="2018"/>
                    </a:cxn>
                    <a:cxn ang="0">
                      <a:pos x="131" y="1933"/>
                    </a:cxn>
                    <a:cxn ang="0">
                      <a:pos x="34" y="1814"/>
                    </a:cxn>
                    <a:cxn ang="0">
                      <a:pos x="0" y="1688"/>
                    </a:cxn>
                  </a:cxnLst>
                  <a:rect l="0" t="0" r="r" b="b"/>
                  <a:pathLst>
                    <a:path w="3455" h="2116">
                      <a:moveTo>
                        <a:pt x="0" y="1688"/>
                      </a:moveTo>
                      <a:lnTo>
                        <a:pt x="0" y="1630"/>
                      </a:lnTo>
                      <a:lnTo>
                        <a:pt x="6" y="1559"/>
                      </a:lnTo>
                      <a:lnTo>
                        <a:pt x="19" y="1497"/>
                      </a:lnTo>
                      <a:lnTo>
                        <a:pt x="42" y="1433"/>
                      </a:lnTo>
                      <a:lnTo>
                        <a:pt x="76" y="1359"/>
                      </a:lnTo>
                      <a:lnTo>
                        <a:pt x="148" y="1230"/>
                      </a:lnTo>
                      <a:lnTo>
                        <a:pt x="252" y="1096"/>
                      </a:lnTo>
                      <a:lnTo>
                        <a:pt x="384" y="962"/>
                      </a:lnTo>
                      <a:lnTo>
                        <a:pt x="514" y="846"/>
                      </a:lnTo>
                      <a:lnTo>
                        <a:pt x="683" y="714"/>
                      </a:lnTo>
                      <a:lnTo>
                        <a:pt x="830" y="612"/>
                      </a:lnTo>
                      <a:lnTo>
                        <a:pt x="1087" y="460"/>
                      </a:lnTo>
                      <a:lnTo>
                        <a:pt x="1320" y="341"/>
                      </a:lnTo>
                      <a:lnTo>
                        <a:pt x="1594" y="225"/>
                      </a:lnTo>
                      <a:lnTo>
                        <a:pt x="1791" y="156"/>
                      </a:lnTo>
                      <a:lnTo>
                        <a:pt x="2064" y="77"/>
                      </a:lnTo>
                      <a:lnTo>
                        <a:pt x="2399" y="14"/>
                      </a:lnTo>
                      <a:lnTo>
                        <a:pt x="2540" y="2"/>
                      </a:lnTo>
                      <a:lnTo>
                        <a:pt x="2685" y="0"/>
                      </a:lnTo>
                      <a:lnTo>
                        <a:pt x="2813" y="1"/>
                      </a:lnTo>
                      <a:lnTo>
                        <a:pt x="2930" y="14"/>
                      </a:lnTo>
                      <a:lnTo>
                        <a:pt x="3043" y="38"/>
                      </a:lnTo>
                      <a:lnTo>
                        <a:pt x="3159" y="75"/>
                      </a:lnTo>
                      <a:lnTo>
                        <a:pt x="3268" y="134"/>
                      </a:lnTo>
                      <a:lnTo>
                        <a:pt x="3354" y="202"/>
                      </a:lnTo>
                      <a:lnTo>
                        <a:pt x="3396" y="252"/>
                      </a:lnTo>
                      <a:lnTo>
                        <a:pt x="3423" y="306"/>
                      </a:lnTo>
                      <a:lnTo>
                        <a:pt x="3441" y="362"/>
                      </a:lnTo>
                      <a:lnTo>
                        <a:pt x="3452" y="425"/>
                      </a:lnTo>
                      <a:lnTo>
                        <a:pt x="3455" y="475"/>
                      </a:lnTo>
                      <a:lnTo>
                        <a:pt x="3455" y="527"/>
                      </a:lnTo>
                      <a:lnTo>
                        <a:pt x="3439" y="612"/>
                      </a:lnTo>
                      <a:lnTo>
                        <a:pt x="3406" y="704"/>
                      </a:lnTo>
                      <a:lnTo>
                        <a:pt x="3363" y="794"/>
                      </a:lnTo>
                      <a:lnTo>
                        <a:pt x="3309" y="883"/>
                      </a:lnTo>
                      <a:lnTo>
                        <a:pt x="3252" y="955"/>
                      </a:lnTo>
                      <a:lnTo>
                        <a:pt x="3190" y="1033"/>
                      </a:lnTo>
                      <a:lnTo>
                        <a:pt x="3105" y="1130"/>
                      </a:lnTo>
                      <a:lnTo>
                        <a:pt x="2956" y="1262"/>
                      </a:lnTo>
                      <a:lnTo>
                        <a:pt x="2814" y="1373"/>
                      </a:lnTo>
                      <a:lnTo>
                        <a:pt x="2677" y="1471"/>
                      </a:lnTo>
                      <a:lnTo>
                        <a:pt x="2493" y="1585"/>
                      </a:lnTo>
                      <a:lnTo>
                        <a:pt x="2315" y="1684"/>
                      </a:lnTo>
                      <a:lnTo>
                        <a:pt x="2128" y="1773"/>
                      </a:lnTo>
                      <a:lnTo>
                        <a:pt x="1941" y="1855"/>
                      </a:lnTo>
                      <a:lnTo>
                        <a:pt x="1765" y="1921"/>
                      </a:lnTo>
                      <a:lnTo>
                        <a:pt x="1515" y="2001"/>
                      </a:lnTo>
                      <a:lnTo>
                        <a:pt x="1291" y="2054"/>
                      </a:lnTo>
                      <a:lnTo>
                        <a:pt x="1122" y="2085"/>
                      </a:lnTo>
                      <a:lnTo>
                        <a:pt x="932" y="2105"/>
                      </a:lnTo>
                      <a:lnTo>
                        <a:pt x="797" y="2116"/>
                      </a:lnTo>
                      <a:lnTo>
                        <a:pt x="683" y="2116"/>
                      </a:lnTo>
                      <a:lnTo>
                        <a:pt x="581" y="2102"/>
                      </a:lnTo>
                      <a:lnTo>
                        <a:pt x="494" y="2092"/>
                      </a:lnTo>
                      <a:lnTo>
                        <a:pt x="415" y="2075"/>
                      </a:lnTo>
                      <a:lnTo>
                        <a:pt x="325" y="2046"/>
                      </a:lnTo>
                      <a:lnTo>
                        <a:pt x="252" y="2018"/>
                      </a:lnTo>
                      <a:lnTo>
                        <a:pt x="188" y="1979"/>
                      </a:lnTo>
                      <a:lnTo>
                        <a:pt x="131" y="1933"/>
                      </a:lnTo>
                      <a:lnTo>
                        <a:pt x="81" y="1883"/>
                      </a:lnTo>
                      <a:lnTo>
                        <a:pt x="34" y="1814"/>
                      </a:lnTo>
                      <a:lnTo>
                        <a:pt x="14" y="1751"/>
                      </a:lnTo>
                      <a:lnTo>
                        <a:pt x="0" y="1688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Freeform 162"/>
                <p:cNvSpPr>
                  <a:spLocks/>
                </p:cNvSpPr>
                <p:nvPr/>
              </p:nvSpPr>
              <p:spPr bwMode="auto">
                <a:xfrm>
                  <a:off x="2137" y="593"/>
                  <a:ext cx="1887" cy="3475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477" y="28"/>
                    </a:cxn>
                    <a:cxn ang="0">
                      <a:pos x="626" y="108"/>
                    </a:cxn>
                    <a:cxn ang="0">
                      <a:pos x="837" y="286"/>
                    </a:cxn>
                    <a:cxn ang="0">
                      <a:pos x="989" y="454"/>
                    </a:cxn>
                    <a:cxn ang="0">
                      <a:pos x="1165" y="698"/>
                    </a:cxn>
                    <a:cxn ang="0">
                      <a:pos x="1326" y="965"/>
                    </a:cxn>
                    <a:cxn ang="0">
                      <a:pos x="1490" y="1300"/>
                    </a:cxn>
                    <a:cxn ang="0">
                      <a:pos x="1594" y="1541"/>
                    </a:cxn>
                    <a:cxn ang="0">
                      <a:pos x="1688" y="1798"/>
                    </a:cxn>
                    <a:cxn ang="0">
                      <a:pos x="1773" y="2083"/>
                    </a:cxn>
                    <a:cxn ang="0">
                      <a:pos x="1844" y="2390"/>
                    </a:cxn>
                    <a:cxn ang="0">
                      <a:pos x="1882" y="2669"/>
                    </a:cxn>
                    <a:cxn ang="0">
                      <a:pos x="1877" y="2998"/>
                    </a:cxn>
                    <a:cxn ang="0">
                      <a:pos x="1832" y="3219"/>
                    </a:cxn>
                    <a:cxn ang="0">
                      <a:pos x="1769" y="3362"/>
                    </a:cxn>
                    <a:cxn ang="0">
                      <a:pos x="1685" y="3441"/>
                    </a:cxn>
                    <a:cxn ang="0">
                      <a:pos x="1546" y="3475"/>
                    </a:cxn>
                    <a:cxn ang="0">
                      <a:pos x="1399" y="3442"/>
                    </a:cxn>
                    <a:cxn ang="0">
                      <a:pos x="1233" y="3356"/>
                    </a:cxn>
                    <a:cxn ang="0">
                      <a:pos x="1053" y="3202"/>
                    </a:cxn>
                    <a:cxn ang="0">
                      <a:pos x="896" y="3024"/>
                    </a:cxn>
                    <a:cxn ang="0">
                      <a:pos x="759" y="2840"/>
                    </a:cxn>
                    <a:cxn ang="0">
                      <a:pos x="626" y="2630"/>
                    </a:cxn>
                    <a:cxn ang="0">
                      <a:pos x="496" y="2391"/>
                    </a:cxn>
                    <a:cxn ang="0">
                      <a:pos x="364" y="2115"/>
                    </a:cxn>
                    <a:cxn ang="0">
                      <a:pos x="233" y="1783"/>
                    </a:cxn>
                    <a:cxn ang="0">
                      <a:pos x="100" y="1344"/>
                    </a:cxn>
                    <a:cxn ang="0">
                      <a:pos x="35" y="1021"/>
                    </a:cxn>
                    <a:cxn ang="0">
                      <a:pos x="1" y="705"/>
                    </a:cxn>
                    <a:cxn ang="0">
                      <a:pos x="10" y="467"/>
                    </a:cxn>
                    <a:cxn ang="0">
                      <a:pos x="40" y="286"/>
                    </a:cxn>
                    <a:cxn ang="0">
                      <a:pos x="101" y="153"/>
                    </a:cxn>
                    <a:cxn ang="0">
                      <a:pos x="189" y="50"/>
                    </a:cxn>
                  </a:cxnLst>
                  <a:rect l="0" t="0" r="r" b="b"/>
                  <a:pathLst>
                    <a:path w="1887" h="3475">
                      <a:moveTo>
                        <a:pt x="250" y="12"/>
                      </a:moveTo>
                      <a:lnTo>
                        <a:pt x="325" y="0"/>
                      </a:lnTo>
                      <a:lnTo>
                        <a:pt x="404" y="7"/>
                      </a:lnTo>
                      <a:lnTo>
                        <a:pt x="477" y="28"/>
                      </a:lnTo>
                      <a:lnTo>
                        <a:pt x="543" y="55"/>
                      </a:lnTo>
                      <a:lnTo>
                        <a:pt x="626" y="108"/>
                      </a:lnTo>
                      <a:lnTo>
                        <a:pt x="739" y="194"/>
                      </a:lnTo>
                      <a:lnTo>
                        <a:pt x="837" y="286"/>
                      </a:lnTo>
                      <a:lnTo>
                        <a:pt x="913" y="366"/>
                      </a:lnTo>
                      <a:lnTo>
                        <a:pt x="989" y="454"/>
                      </a:lnTo>
                      <a:lnTo>
                        <a:pt x="1078" y="565"/>
                      </a:lnTo>
                      <a:lnTo>
                        <a:pt x="1165" y="698"/>
                      </a:lnTo>
                      <a:lnTo>
                        <a:pt x="1244" y="823"/>
                      </a:lnTo>
                      <a:lnTo>
                        <a:pt x="1326" y="965"/>
                      </a:lnTo>
                      <a:lnTo>
                        <a:pt x="1423" y="1146"/>
                      </a:lnTo>
                      <a:lnTo>
                        <a:pt x="1490" y="1300"/>
                      </a:lnTo>
                      <a:lnTo>
                        <a:pt x="1552" y="1442"/>
                      </a:lnTo>
                      <a:lnTo>
                        <a:pt x="1594" y="1541"/>
                      </a:lnTo>
                      <a:lnTo>
                        <a:pt x="1637" y="1655"/>
                      </a:lnTo>
                      <a:lnTo>
                        <a:pt x="1688" y="1798"/>
                      </a:lnTo>
                      <a:lnTo>
                        <a:pt x="1728" y="1925"/>
                      </a:lnTo>
                      <a:lnTo>
                        <a:pt x="1773" y="2083"/>
                      </a:lnTo>
                      <a:lnTo>
                        <a:pt x="1815" y="2252"/>
                      </a:lnTo>
                      <a:lnTo>
                        <a:pt x="1844" y="2390"/>
                      </a:lnTo>
                      <a:lnTo>
                        <a:pt x="1870" y="2534"/>
                      </a:lnTo>
                      <a:lnTo>
                        <a:pt x="1882" y="2669"/>
                      </a:lnTo>
                      <a:lnTo>
                        <a:pt x="1887" y="2823"/>
                      </a:lnTo>
                      <a:lnTo>
                        <a:pt x="1877" y="2998"/>
                      </a:lnTo>
                      <a:lnTo>
                        <a:pt x="1857" y="3124"/>
                      </a:lnTo>
                      <a:lnTo>
                        <a:pt x="1832" y="3219"/>
                      </a:lnTo>
                      <a:lnTo>
                        <a:pt x="1803" y="3300"/>
                      </a:lnTo>
                      <a:lnTo>
                        <a:pt x="1769" y="3362"/>
                      </a:lnTo>
                      <a:lnTo>
                        <a:pt x="1733" y="3403"/>
                      </a:lnTo>
                      <a:lnTo>
                        <a:pt x="1685" y="3441"/>
                      </a:lnTo>
                      <a:lnTo>
                        <a:pt x="1613" y="3463"/>
                      </a:lnTo>
                      <a:lnTo>
                        <a:pt x="1546" y="3475"/>
                      </a:lnTo>
                      <a:lnTo>
                        <a:pt x="1469" y="3463"/>
                      </a:lnTo>
                      <a:lnTo>
                        <a:pt x="1399" y="3442"/>
                      </a:lnTo>
                      <a:lnTo>
                        <a:pt x="1313" y="3406"/>
                      </a:lnTo>
                      <a:lnTo>
                        <a:pt x="1233" y="3356"/>
                      </a:lnTo>
                      <a:lnTo>
                        <a:pt x="1134" y="3278"/>
                      </a:lnTo>
                      <a:lnTo>
                        <a:pt x="1053" y="3202"/>
                      </a:lnTo>
                      <a:lnTo>
                        <a:pt x="979" y="3124"/>
                      </a:lnTo>
                      <a:lnTo>
                        <a:pt x="896" y="3024"/>
                      </a:lnTo>
                      <a:lnTo>
                        <a:pt x="824" y="2932"/>
                      </a:lnTo>
                      <a:lnTo>
                        <a:pt x="759" y="2840"/>
                      </a:lnTo>
                      <a:lnTo>
                        <a:pt x="684" y="2729"/>
                      </a:lnTo>
                      <a:lnTo>
                        <a:pt x="626" y="2630"/>
                      </a:lnTo>
                      <a:lnTo>
                        <a:pt x="568" y="2528"/>
                      </a:lnTo>
                      <a:lnTo>
                        <a:pt x="496" y="2391"/>
                      </a:lnTo>
                      <a:lnTo>
                        <a:pt x="423" y="2254"/>
                      </a:lnTo>
                      <a:lnTo>
                        <a:pt x="364" y="2115"/>
                      </a:lnTo>
                      <a:lnTo>
                        <a:pt x="292" y="1948"/>
                      </a:lnTo>
                      <a:lnTo>
                        <a:pt x="233" y="1783"/>
                      </a:lnTo>
                      <a:lnTo>
                        <a:pt x="176" y="1617"/>
                      </a:lnTo>
                      <a:lnTo>
                        <a:pt x="100" y="1344"/>
                      </a:lnTo>
                      <a:lnTo>
                        <a:pt x="61" y="1183"/>
                      </a:lnTo>
                      <a:lnTo>
                        <a:pt x="35" y="1021"/>
                      </a:lnTo>
                      <a:lnTo>
                        <a:pt x="17" y="867"/>
                      </a:lnTo>
                      <a:lnTo>
                        <a:pt x="1" y="705"/>
                      </a:lnTo>
                      <a:lnTo>
                        <a:pt x="0" y="588"/>
                      </a:lnTo>
                      <a:lnTo>
                        <a:pt x="10" y="467"/>
                      </a:lnTo>
                      <a:lnTo>
                        <a:pt x="22" y="363"/>
                      </a:lnTo>
                      <a:lnTo>
                        <a:pt x="40" y="286"/>
                      </a:lnTo>
                      <a:lnTo>
                        <a:pt x="68" y="215"/>
                      </a:lnTo>
                      <a:lnTo>
                        <a:pt x="101" y="153"/>
                      </a:lnTo>
                      <a:lnTo>
                        <a:pt x="138" y="103"/>
                      </a:lnTo>
                      <a:lnTo>
                        <a:pt x="189" y="50"/>
                      </a:lnTo>
                      <a:lnTo>
                        <a:pt x="250" y="12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Freeform 163"/>
                <p:cNvSpPr>
                  <a:spLocks/>
                </p:cNvSpPr>
                <p:nvPr/>
              </p:nvSpPr>
              <p:spPr bwMode="auto">
                <a:xfrm>
                  <a:off x="1320" y="1487"/>
                  <a:ext cx="2237" cy="1364"/>
                </a:xfrm>
                <a:custGeom>
                  <a:avLst/>
                  <a:gdLst/>
                  <a:ahLst/>
                  <a:cxnLst>
                    <a:cxn ang="0">
                      <a:pos x="1342" y="1364"/>
                    </a:cxn>
                    <a:cxn ang="0">
                      <a:pos x="1168" y="1297"/>
                    </a:cxn>
                    <a:cxn ang="0">
                      <a:pos x="996" y="1222"/>
                    </a:cxn>
                    <a:cxn ang="0">
                      <a:pos x="786" y="1125"/>
                    </a:cxn>
                    <a:cxn ang="0">
                      <a:pos x="614" y="1029"/>
                    </a:cxn>
                    <a:cxn ang="0">
                      <a:pos x="444" y="921"/>
                    </a:cxn>
                    <a:cxn ang="0">
                      <a:pos x="257" y="779"/>
                    </a:cxn>
                    <a:cxn ang="0">
                      <a:pos x="198" y="722"/>
                    </a:cxn>
                    <a:cxn ang="0">
                      <a:pos x="132" y="654"/>
                    </a:cxn>
                    <a:cxn ang="0">
                      <a:pos x="86" y="590"/>
                    </a:cxn>
                    <a:cxn ang="0">
                      <a:pos x="44" y="522"/>
                    </a:cxn>
                    <a:cxn ang="0">
                      <a:pos x="16" y="460"/>
                    </a:cxn>
                    <a:cxn ang="0">
                      <a:pos x="6" y="405"/>
                    </a:cxn>
                    <a:cxn ang="0">
                      <a:pos x="0" y="351"/>
                    </a:cxn>
                    <a:cxn ang="0">
                      <a:pos x="11" y="302"/>
                    </a:cxn>
                    <a:cxn ang="0">
                      <a:pos x="28" y="257"/>
                    </a:cxn>
                    <a:cxn ang="0">
                      <a:pos x="58" y="211"/>
                    </a:cxn>
                    <a:cxn ang="0">
                      <a:pos x="98" y="171"/>
                    </a:cxn>
                    <a:cxn ang="0">
                      <a:pos x="143" y="135"/>
                    </a:cxn>
                    <a:cxn ang="0">
                      <a:pos x="212" y="98"/>
                    </a:cxn>
                    <a:cxn ang="0">
                      <a:pos x="298" y="64"/>
                    </a:cxn>
                    <a:cxn ang="0">
                      <a:pos x="399" y="36"/>
                    </a:cxn>
                    <a:cxn ang="0">
                      <a:pos x="501" y="21"/>
                    </a:cxn>
                    <a:cxn ang="0">
                      <a:pos x="672" y="5"/>
                    </a:cxn>
                    <a:cxn ang="0">
                      <a:pos x="819" y="0"/>
                    </a:cxn>
                    <a:cxn ang="0">
                      <a:pos x="990" y="5"/>
                    </a:cxn>
                    <a:cxn ang="0">
                      <a:pos x="1190" y="27"/>
                    </a:cxn>
                    <a:cxn ang="0">
                      <a:pos x="1372" y="61"/>
                    </a:cxn>
                    <a:cxn ang="0">
                      <a:pos x="1588" y="102"/>
                    </a:cxn>
                    <a:cxn ang="0">
                      <a:pos x="1759" y="142"/>
                    </a:cxn>
                    <a:cxn ang="0">
                      <a:pos x="1918" y="192"/>
                    </a:cxn>
                    <a:cxn ang="0">
                      <a:pos x="2067" y="239"/>
                    </a:cxn>
                    <a:cxn ang="0">
                      <a:pos x="2237" y="294"/>
                    </a:cxn>
                    <a:cxn ang="0">
                      <a:pos x="2197" y="279"/>
                    </a:cxn>
                  </a:cxnLst>
                  <a:rect l="0" t="0" r="r" b="b"/>
                  <a:pathLst>
                    <a:path w="2237" h="1364">
                      <a:moveTo>
                        <a:pt x="1342" y="1364"/>
                      </a:moveTo>
                      <a:lnTo>
                        <a:pt x="1168" y="1297"/>
                      </a:lnTo>
                      <a:lnTo>
                        <a:pt x="996" y="1222"/>
                      </a:lnTo>
                      <a:lnTo>
                        <a:pt x="786" y="1125"/>
                      </a:lnTo>
                      <a:lnTo>
                        <a:pt x="614" y="1029"/>
                      </a:lnTo>
                      <a:lnTo>
                        <a:pt x="444" y="921"/>
                      </a:lnTo>
                      <a:lnTo>
                        <a:pt x="257" y="779"/>
                      </a:lnTo>
                      <a:lnTo>
                        <a:pt x="198" y="722"/>
                      </a:lnTo>
                      <a:lnTo>
                        <a:pt x="132" y="654"/>
                      </a:lnTo>
                      <a:lnTo>
                        <a:pt x="86" y="590"/>
                      </a:lnTo>
                      <a:lnTo>
                        <a:pt x="44" y="522"/>
                      </a:lnTo>
                      <a:lnTo>
                        <a:pt x="16" y="460"/>
                      </a:lnTo>
                      <a:lnTo>
                        <a:pt x="6" y="405"/>
                      </a:lnTo>
                      <a:lnTo>
                        <a:pt x="0" y="351"/>
                      </a:lnTo>
                      <a:lnTo>
                        <a:pt x="11" y="302"/>
                      </a:lnTo>
                      <a:lnTo>
                        <a:pt x="28" y="257"/>
                      </a:lnTo>
                      <a:lnTo>
                        <a:pt x="58" y="211"/>
                      </a:lnTo>
                      <a:lnTo>
                        <a:pt x="98" y="171"/>
                      </a:lnTo>
                      <a:lnTo>
                        <a:pt x="143" y="135"/>
                      </a:lnTo>
                      <a:lnTo>
                        <a:pt x="212" y="98"/>
                      </a:lnTo>
                      <a:lnTo>
                        <a:pt x="298" y="64"/>
                      </a:lnTo>
                      <a:lnTo>
                        <a:pt x="399" y="36"/>
                      </a:lnTo>
                      <a:lnTo>
                        <a:pt x="501" y="21"/>
                      </a:lnTo>
                      <a:lnTo>
                        <a:pt x="672" y="5"/>
                      </a:lnTo>
                      <a:lnTo>
                        <a:pt x="819" y="0"/>
                      </a:lnTo>
                      <a:lnTo>
                        <a:pt x="990" y="5"/>
                      </a:lnTo>
                      <a:lnTo>
                        <a:pt x="1190" y="27"/>
                      </a:lnTo>
                      <a:lnTo>
                        <a:pt x="1372" y="61"/>
                      </a:lnTo>
                      <a:lnTo>
                        <a:pt x="1588" y="102"/>
                      </a:lnTo>
                      <a:lnTo>
                        <a:pt x="1759" y="142"/>
                      </a:lnTo>
                      <a:lnTo>
                        <a:pt x="1918" y="192"/>
                      </a:lnTo>
                      <a:lnTo>
                        <a:pt x="2067" y="239"/>
                      </a:lnTo>
                      <a:lnTo>
                        <a:pt x="2237" y="294"/>
                      </a:lnTo>
                      <a:lnTo>
                        <a:pt x="2197" y="279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Freeform 164"/>
                <p:cNvSpPr>
                  <a:spLocks/>
                </p:cNvSpPr>
                <p:nvPr/>
              </p:nvSpPr>
              <p:spPr bwMode="auto">
                <a:xfrm>
                  <a:off x="2854" y="1629"/>
                  <a:ext cx="1602" cy="130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22" y="33"/>
                    </a:cxn>
                    <a:cxn ang="0">
                      <a:pos x="444" y="10"/>
                    </a:cxn>
                    <a:cxn ang="0">
                      <a:pos x="659" y="0"/>
                    </a:cxn>
                    <a:cxn ang="0">
                      <a:pos x="877" y="5"/>
                    </a:cxn>
                    <a:cxn ang="0">
                      <a:pos x="1082" y="27"/>
                    </a:cxn>
                    <a:cxn ang="0">
                      <a:pos x="1207" y="56"/>
                    </a:cxn>
                    <a:cxn ang="0">
                      <a:pos x="1308" y="89"/>
                    </a:cxn>
                    <a:cxn ang="0">
                      <a:pos x="1406" y="142"/>
                    </a:cxn>
                    <a:cxn ang="0">
                      <a:pos x="1468" y="181"/>
                    </a:cxn>
                    <a:cxn ang="0">
                      <a:pos x="1527" y="231"/>
                    </a:cxn>
                    <a:cxn ang="0">
                      <a:pos x="1569" y="289"/>
                    </a:cxn>
                    <a:cxn ang="0">
                      <a:pos x="1594" y="352"/>
                    </a:cxn>
                    <a:cxn ang="0">
                      <a:pos x="1602" y="434"/>
                    </a:cxn>
                    <a:cxn ang="0">
                      <a:pos x="1588" y="527"/>
                    </a:cxn>
                    <a:cxn ang="0">
                      <a:pos x="1555" y="608"/>
                    </a:cxn>
                    <a:cxn ang="0">
                      <a:pos x="1498" y="687"/>
                    </a:cxn>
                    <a:cxn ang="0">
                      <a:pos x="1423" y="762"/>
                    </a:cxn>
                    <a:cxn ang="0">
                      <a:pos x="1332" y="843"/>
                    </a:cxn>
                    <a:cxn ang="0">
                      <a:pos x="1207" y="926"/>
                    </a:cxn>
                    <a:cxn ang="0">
                      <a:pos x="1119" y="980"/>
                    </a:cxn>
                    <a:cxn ang="0">
                      <a:pos x="1004" y="1042"/>
                    </a:cxn>
                    <a:cxn ang="0">
                      <a:pos x="874" y="1098"/>
                    </a:cxn>
                    <a:cxn ang="0">
                      <a:pos x="724" y="1156"/>
                    </a:cxn>
                    <a:cxn ang="0">
                      <a:pos x="553" y="1208"/>
                    </a:cxn>
                    <a:cxn ang="0">
                      <a:pos x="355" y="1260"/>
                    </a:cxn>
                    <a:cxn ang="0">
                      <a:pos x="153" y="1306"/>
                    </a:cxn>
                  </a:cxnLst>
                  <a:rect l="0" t="0" r="r" b="b"/>
                  <a:pathLst>
                    <a:path w="1602" h="1306">
                      <a:moveTo>
                        <a:pt x="0" y="72"/>
                      </a:moveTo>
                      <a:lnTo>
                        <a:pt x="222" y="33"/>
                      </a:lnTo>
                      <a:lnTo>
                        <a:pt x="444" y="10"/>
                      </a:lnTo>
                      <a:lnTo>
                        <a:pt x="659" y="0"/>
                      </a:lnTo>
                      <a:lnTo>
                        <a:pt x="877" y="5"/>
                      </a:lnTo>
                      <a:lnTo>
                        <a:pt x="1082" y="27"/>
                      </a:lnTo>
                      <a:lnTo>
                        <a:pt x="1207" y="56"/>
                      </a:lnTo>
                      <a:lnTo>
                        <a:pt x="1308" y="89"/>
                      </a:lnTo>
                      <a:lnTo>
                        <a:pt x="1406" y="142"/>
                      </a:lnTo>
                      <a:lnTo>
                        <a:pt x="1468" y="181"/>
                      </a:lnTo>
                      <a:lnTo>
                        <a:pt x="1527" y="231"/>
                      </a:lnTo>
                      <a:lnTo>
                        <a:pt x="1569" y="289"/>
                      </a:lnTo>
                      <a:lnTo>
                        <a:pt x="1594" y="352"/>
                      </a:lnTo>
                      <a:lnTo>
                        <a:pt x="1602" y="434"/>
                      </a:lnTo>
                      <a:lnTo>
                        <a:pt x="1588" y="527"/>
                      </a:lnTo>
                      <a:lnTo>
                        <a:pt x="1555" y="608"/>
                      </a:lnTo>
                      <a:lnTo>
                        <a:pt x="1498" y="687"/>
                      </a:lnTo>
                      <a:lnTo>
                        <a:pt x="1423" y="762"/>
                      </a:lnTo>
                      <a:lnTo>
                        <a:pt x="1332" y="843"/>
                      </a:lnTo>
                      <a:lnTo>
                        <a:pt x="1207" y="926"/>
                      </a:lnTo>
                      <a:lnTo>
                        <a:pt x="1119" y="980"/>
                      </a:lnTo>
                      <a:lnTo>
                        <a:pt x="1004" y="1042"/>
                      </a:lnTo>
                      <a:lnTo>
                        <a:pt x="874" y="1098"/>
                      </a:lnTo>
                      <a:lnTo>
                        <a:pt x="724" y="1156"/>
                      </a:lnTo>
                      <a:lnTo>
                        <a:pt x="553" y="1208"/>
                      </a:lnTo>
                      <a:lnTo>
                        <a:pt x="355" y="1260"/>
                      </a:lnTo>
                      <a:lnTo>
                        <a:pt x="153" y="1306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44" name="Group 165"/>
            <p:cNvGrpSpPr>
              <a:grpSpLocks/>
            </p:cNvGrpSpPr>
            <p:nvPr/>
          </p:nvGrpSpPr>
          <p:grpSpPr bwMode="auto">
            <a:xfrm>
              <a:off x="2716" y="1956"/>
              <a:ext cx="603" cy="537"/>
              <a:chOff x="2716" y="1956"/>
              <a:chExt cx="603" cy="537"/>
            </a:xfrm>
          </p:grpSpPr>
          <p:grpSp>
            <p:nvGrpSpPr>
              <p:cNvPr id="745" name="Group 166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809" name="Oval 167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Oval 168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Oval 169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Oval 170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Oval 171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Oval 172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6" name="Group 173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803" name="Oval 174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Oval 175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Oval 176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Oval 177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Oval 178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Oval 179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" name="Group 180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797" name="Oval 181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Oval 182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Oval 183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Oval 184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Oval 185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Oval 186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8" name="Group 187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791" name="Oval 188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Oval 189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Oval 190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Oval 191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Oval 192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Oval 193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9" name="Group 194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785" name="Oval 195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Oval 196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Oval 197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Oval 198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Oval 199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Oval 200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0" name="Group 201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779" name="Oval 202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Oval 203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Oval 204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Oval 205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Oval 206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Oval 207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1" name="Group 208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773" name="Oval 209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Oval 210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Oval 211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Oval 212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Oval 213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Oval 214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2" name="Group 215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767" name="Oval 216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Oval 217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Oval 218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Oval 219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Oval 220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Oval 221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3" name="Group 222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761" name="Oval 223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Oval 224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Oval 225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Oval 226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Oval 227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Oval 228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4" name="Group 229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755" name="Oval 230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Oval 231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Oval 232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Oval 233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Oval 234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Oval 235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23" name="Group 236"/>
          <p:cNvGrpSpPr>
            <a:grpSpLocks/>
          </p:cNvGrpSpPr>
          <p:nvPr/>
        </p:nvGrpSpPr>
        <p:grpSpPr bwMode="auto">
          <a:xfrm>
            <a:off x="1689100" y="2287587"/>
            <a:ext cx="5835650" cy="4213225"/>
            <a:chOff x="1064" y="1506"/>
            <a:chExt cx="3676" cy="2654"/>
          </a:xfrm>
        </p:grpSpPr>
        <p:grpSp>
          <p:nvGrpSpPr>
            <p:cNvPr id="824" name="Group 237"/>
            <p:cNvGrpSpPr>
              <a:grpSpLocks/>
            </p:cNvGrpSpPr>
            <p:nvPr/>
          </p:nvGrpSpPr>
          <p:grpSpPr bwMode="auto">
            <a:xfrm>
              <a:off x="3526" y="3888"/>
              <a:ext cx="275" cy="272"/>
              <a:chOff x="3682" y="3888"/>
              <a:chExt cx="275" cy="272"/>
            </a:xfrm>
          </p:grpSpPr>
          <p:sp>
            <p:nvSpPr>
              <p:cNvPr id="847" name="Oval 238"/>
              <p:cNvSpPr>
                <a:spLocks noChangeArrowheads="1"/>
              </p:cNvSpPr>
              <p:nvPr/>
            </p:nvSpPr>
            <p:spPr bwMode="auto">
              <a:xfrm>
                <a:off x="3682" y="3888"/>
                <a:ext cx="275" cy="272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Oval 239"/>
              <p:cNvSpPr>
                <a:spLocks noChangeArrowheads="1"/>
              </p:cNvSpPr>
              <p:nvPr/>
            </p:nvSpPr>
            <p:spPr bwMode="auto">
              <a:xfrm>
                <a:off x="3686" y="3895"/>
                <a:ext cx="243" cy="248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Oval 240"/>
              <p:cNvSpPr>
                <a:spLocks noChangeArrowheads="1"/>
              </p:cNvSpPr>
              <p:nvPr/>
            </p:nvSpPr>
            <p:spPr bwMode="auto">
              <a:xfrm>
                <a:off x="3689" y="3897"/>
                <a:ext cx="218" cy="221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Oval 241"/>
              <p:cNvSpPr>
                <a:spLocks noChangeArrowheads="1"/>
              </p:cNvSpPr>
              <p:nvPr/>
            </p:nvSpPr>
            <p:spPr bwMode="auto">
              <a:xfrm>
                <a:off x="3700" y="3913"/>
                <a:ext cx="175" cy="171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Oval 242"/>
              <p:cNvSpPr>
                <a:spLocks noChangeArrowheads="1"/>
              </p:cNvSpPr>
              <p:nvPr/>
            </p:nvSpPr>
            <p:spPr bwMode="auto">
              <a:xfrm>
                <a:off x="3711" y="3922"/>
                <a:ext cx="129" cy="129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Oval 243"/>
              <p:cNvSpPr>
                <a:spLocks noChangeArrowheads="1"/>
              </p:cNvSpPr>
              <p:nvPr/>
            </p:nvSpPr>
            <p:spPr bwMode="auto">
              <a:xfrm>
                <a:off x="3733" y="3947"/>
                <a:ext cx="60" cy="6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" name="Group 244"/>
            <p:cNvGrpSpPr>
              <a:grpSpLocks/>
            </p:cNvGrpSpPr>
            <p:nvPr/>
          </p:nvGrpSpPr>
          <p:grpSpPr bwMode="auto">
            <a:xfrm>
              <a:off x="2422" y="2566"/>
              <a:ext cx="206" cy="202"/>
              <a:chOff x="2578" y="2566"/>
              <a:chExt cx="206" cy="202"/>
            </a:xfrm>
          </p:grpSpPr>
          <p:sp>
            <p:nvSpPr>
              <p:cNvPr id="841" name="Oval 245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Oval 246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Oval 247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Oval 248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Oval 249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Oval 250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6" name="Group 251"/>
            <p:cNvGrpSpPr>
              <a:grpSpLocks/>
            </p:cNvGrpSpPr>
            <p:nvPr/>
          </p:nvGrpSpPr>
          <p:grpSpPr bwMode="auto">
            <a:xfrm>
              <a:off x="4459" y="1506"/>
              <a:ext cx="281" cy="277"/>
              <a:chOff x="4615" y="1506"/>
              <a:chExt cx="281" cy="277"/>
            </a:xfrm>
          </p:grpSpPr>
          <p:sp>
            <p:nvSpPr>
              <p:cNvPr id="834" name="Oval 252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" name="Group 253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836" name="Oval 254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Oval 255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Oval 256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Oval 257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Oval 258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7" name="Group 259"/>
            <p:cNvGrpSpPr>
              <a:grpSpLocks/>
            </p:cNvGrpSpPr>
            <p:nvPr/>
          </p:nvGrpSpPr>
          <p:grpSpPr bwMode="auto">
            <a:xfrm>
              <a:off x="1064" y="1614"/>
              <a:ext cx="261" cy="259"/>
              <a:chOff x="1220" y="1614"/>
              <a:chExt cx="261" cy="259"/>
            </a:xfrm>
          </p:grpSpPr>
          <p:sp>
            <p:nvSpPr>
              <p:cNvPr id="828" name="Oval 260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Oval 261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Oval 262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Oval 263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Oval 264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Oval 265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3" name="Group 266"/>
          <p:cNvGrpSpPr>
            <a:grpSpLocks/>
          </p:cNvGrpSpPr>
          <p:nvPr/>
        </p:nvGrpSpPr>
        <p:grpSpPr bwMode="auto">
          <a:xfrm>
            <a:off x="2940050" y="1811337"/>
            <a:ext cx="3233738" cy="3241675"/>
            <a:chOff x="1852" y="1206"/>
            <a:chExt cx="2037" cy="2042"/>
          </a:xfrm>
        </p:grpSpPr>
        <p:grpSp>
          <p:nvGrpSpPr>
            <p:cNvPr id="854" name="Group 267"/>
            <p:cNvGrpSpPr>
              <a:grpSpLocks/>
            </p:cNvGrpSpPr>
            <p:nvPr/>
          </p:nvGrpSpPr>
          <p:grpSpPr bwMode="auto">
            <a:xfrm>
              <a:off x="3684" y="1569"/>
              <a:ext cx="205" cy="203"/>
              <a:chOff x="3840" y="1569"/>
              <a:chExt cx="205" cy="203"/>
            </a:xfrm>
          </p:grpSpPr>
          <p:sp>
            <p:nvSpPr>
              <p:cNvPr id="870" name="Oval 268"/>
              <p:cNvSpPr>
                <a:spLocks noChangeArrowheads="1"/>
              </p:cNvSpPr>
              <p:nvPr/>
            </p:nvSpPr>
            <p:spPr bwMode="auto">
              <a:xfrm>
                <a:off x="3840" y="1569"/>
                <a:ext cx="205" cy="203"/>
              </a:xfrm>
              <a:prstGeom prst="ellipse">
                <a:avLst/>
              </a:pr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Oval 269"/>
              <p:cNvSpPr>
                <a:spLocks noChangeArrowheads="1"/>
              </p:cNvSpPr>
              <p:nvPr/>
            </p:nvSpPr>
            <p:spPr bwMode="auto">
              <a:xfrm>
                <a:off x="3844" y="1576"/>
                <a:ext cx="182" cy="182"/>
              </a:xfrm>
              <a:prstGeom prst="ellipse">
                <a:avLst/>
              </a:pr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Oval 270"/>
              <p:cNvSpPr>
                <a:spLocks noChangeArrowheads="1"/>
              </p:cNvSpPr>
              <p:nvPr/>
            </p:nvSpPr>
            <p:spPr bwMode="auto">
              <a:xfrm>
                <a:off x="3847" y="1579"/>
                <a:ext cx="160" cy="160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Oval 271"/>
              <p:cNvSpPr>
                <a:spLocks noChangeArrowheads="1"/>
              </p:cNvSpPr>
              <p:nvPr/>
            </p:nvSpPr>
            <p:spPr bwMode="auto">
              <a:xfrm>
                <a:off x="3853" y="1589"/>
                <a:ext cx="132" cy="12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Oval 272"/>
              <p:cNvSpPr>
                <a:spLocks noChangeArrowheads="1"/>
              </p:cNvSpPr>
              <p:nvPr/>
            </p:nvSpPr>
            <p:spPr bwMode="auto">
              <a:xfrm>
                <a:off x="3864" y="1597"/>
                <a:ext cx="93" cy="9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Oval 273"/>
              <p:cNvSpPr>
                <a:spLocks noChangeArrowheads="1"/>
              </p:cNvSpPr>
              <p:nvPr/>
            </p:nvSpPr>
            <p:spPr bwMode="auto">
              <a:xfrm>
                <a:off x="3881" y="1614"/>
                <a:ext cx="43" cy="45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5" name="Group 274"/>
            <p:cNvGrpSpPr>
              <a:grpSpLocks/>
            </p:cNvGrpSpPr>
            <p:nvPr/>
          </p:nvGrpSpPr>
          <p:grpSpPr bwMode="auto">
            <a:xfrm>
              <a:off x="2789" y="3056"/>
              <a:ext cx="196" cy="192"/>
              <a:chOff x="2945" y="3056"/>
              <a:chExt cx="196" cy="192"/>
            </a:xfrm>
          </p:grpSpPr>
          <p:sp>
            <p:nvSpPr>
              <p:cNvPr id="864" name="Oval 275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Oval 276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Oval 277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Oval 278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Oval 279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Oval 280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6" name="Oval 281"/>
            <p:cNvSpPr>
              <a:spLocks noChangeArrowheads="1"/>
            </p:cNvSpPr>
            <p:nvPr/>
          </p:nvSpPr>
          <p:spPr bwMode="auto">
            <a:xfrm>
              <a:off x="2405" y="1206"/>
              <a:ext cx="208" cy="20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7" name="Group 282"/>
            <p:cNvGrpSpPr>
              <a:grpSpLocks/>
            </p:cNvGrpSpPr>
            <p:nvPr/>
          </p:nvGrpSpPr>
          <p:grpSpPr bwMode="auto">
            <a:xfrm>
              <a:off x="1852" y="2863"/>
              <a:ext cx="185" cy="184"/>
              <a:chOff x="2008" y="2863"/>
              <a:chExt cx="185" cy="184"/>
            </a:xfrm>
          </p:grpSpPr>
          <p:sp>
            <p:nvSpPr>
              <p:cNvPr id="858" name="Oval 283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Oval 284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Oval 285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Oval 286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Oval 287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Oval 288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2" name="Group 301"/>
          <p:cNvGrpSpPr/>
          <p:nvPr/>
        </p:nvGrpSpPr>
        <p:grpSpPr>
          <a:xfrm>
            <a:off x="476250" y="4572000"/>
            <a:ext cx="2933700" cy="2000250"/>
            <a:chOff x="476250" y="4667250"/>
            <a:chExt cx="2933700" cy="2000250"/>
          </a:xfrm>
          <a:effectLst>
            <a:outerShdw blurRad="50800" dist="38100" dir="1200000" algn="ctr" rotWithShape="0">
              <a:srgbClr val="000000">
                <a:alpha val="43137"/>
              </a:srgbClr>
            </a:outerShdw>
          </a:effectLst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47625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spc="-15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Partículas</a:t>
              </a:r>
              <a:endParaRPr lang="en-US" sz="4000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47625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spc="-15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Moléculas</a:t>
              </a:r>
              <a:endParaRPr lang="en-US" sz="4000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47625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spc="-15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Átomos</a:t>
              </a:r>
              <a:endParaRPr lang="en-US" sz="4000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  <p:grpSp>
        <p:nvGrpSpPr>
          <p:cNvPr id="54565" name="Group 293"/>
          <p:cNvGrpSpPr>
            <a:grpSpLocks/>
          </p:cNvGrpSpPr>
          <p:nvPr/>
        </p:nvGrpSpPr>
        <p:grpSpPr bwMode="auto">
          <a:xfrm>
            <a:off x="3657600" y="4572000"/>
            <a:ext cx="2476500" cy="2000250"/>
            <a:chOff x="1956" y="2940"/>
            <a:chExt cx="1848" cy="1260"/>
          </a:xfrm>
        </p:grpSpPr>
        <p:sp>
          <p:nvSpPr>
            <p:cNvPr id="54566" name="Rectangle 294"/>
            <p:cNvSpPr>
              <a:spLocks noChangeArrowheads="1"/>
            </p:cNvSpPr>
            <p:nvPr/>
          </p:nvSpPr>
          <p:spPr bwMode="auto">
            <a:xfrm>
              <a:off x="1956" y="380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spc="-150">
                  <a:ln w="12700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Arial Black" pitchFamily="34" charset="0"/>
                </a:rPr>
                <a:t>Positivo</a:t>
              </a:r>
            </a:p>
          </p:txBody>
        </p:sp>
        <p:sp>
          <p:nvSpPr>
            <p:cNvPr id="54567" name="Rectangle 295"/>
            <p:cNvSpPr>
              <a:spLocks noChangeArrowheads="1"/>
            </p:cNvSpPr>
            <p:nvPr/>
          </p:nvSpPr>
          <p:spPr bwMode="auto">
            <a:xfrm>
              <a:off x="1956" y="29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dirty="0" err="1">
                  <a:ln w="12700">
                    <a:solidFill>
                      <a:schemeClr val="tx1"/>
                    </a:solidFill>
                  </a:ln>
                  <a:solidFill>
                    <a:srgbClr val="660066"/>
                  </a:solidFill>
                  <a:latin typeface="Arial Black" pitchFamily="34" charset="0"/>
                </a:rPr>
                <a:t>Catión</a:t>
              </a:r>
              <a:endParaRPr lang="en-US" sz="4000" dirty="0">
                <a:ln w="12700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endParaRPr>
            </a:p>
          </p:txBody>
        </p:sp>
        <p:sp>
          <p:nvSpPr>
            <p:cNvPr id="54568" name="Rectangle 296"/>
            <p:cNvSpPr>
              <a:spLocks noChangeArrowheads="1"/>
            </p:cNvSpPr>
            <p:nvPr/>
          </p:nvSpPr>
          <p:spPr bwMode="auto">
            <a:xfrm>
              <a:off x="1956" y="337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dirty="0" err="1">
                  <a:ln w="12700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Protón</a:t>
              </a:r>
              <a:endParaRPr lang="en-US" sz="4000" dirty="0">
                <a:ln w="12700"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4569" name="Group 297"/>
          <p:cNvGrpSpPr>
            <a:grpSpLocks/>
          </p:cNvGrpSpPr>
          <p:nvPr/>
        </p:nvGrpSpPr>
        <p:grpSpPr bwMode="auto">
          <a:xfrm>
            <a:off x="6096000" y="4572000"/>
            <a:ext cx="2743200" cy="2000250"/>
            <a:chOff x="3840" y="2940"/>
            <a:chExt cx="1848" cy="1260"/>
          </a:xfrm>
        </p:grpSpPr>
        <p:sp>
          <p:nvSpPr>
            <p:cNvPr id="54570" name="Rectangle 298"/>
            <p:cNvSpPr>
              <a:spLocks noChangeArrowheads="1"/>
            </p:cNvSpPr>
            <p:nvPr/>
          </p:nvSpPr>
          <p:spPr bwMode="auto">
            <a:xfrm>
              <a:off x="3840" y="380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spc="-150">
                  <a:ln w="12700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Arial Black" pitchFamily="34" charset="0"/>
                </a:rPr>
                <a:t>Negativo</a:t>
              </a:r>
            </a:p>
          </p:txBody>
        </p:sp>
        <p:sp>
          <p:nvSpPr>
            <p:cNvPr id="54571" name="Rectangle 299"/>
            <p:cNvSpPr>
              <a:spLocks noChangeArrowheads="1"/>
            </p:cNvSpPr>
            <p:nvPr/>
          </p:nvSpPr>
          <p:spPr bwMode="auto">
            <a:xfrm>
              <a:off x="3840" y="29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dirty="0" err="1">
                  <a:ln w="12700">
                    <a:solidFill>
                      <a:schemeClr val="tx1"/>
                    </a:solidFill>
                  </a:ln>
                  <a:solidFill>
                    <a:srgbClr val="7BD37B"/>
                  </a:solidFill>
                  <a:latin typeface="Arial Black" pitchFamily="34" charset="0"/>
                </a:rPr>
                <a:t>Anión</a:t>
              </a:r>
              <a:endParaRPr lang="en-US" sz="4000" dirty="0">
                <a:ln w="12700">
                  <a:solidFill>
                    <a:schemeClr val="tx1"/>
                  </a:solidFill>
                </a:ln>
                <a:solidFill>
                  <a:srgbClr val="7BD37B"/>
                </a:solidFill>
                <a:latin typeface="Arial Black" pitchFamily="34" charset="0"/>
              </a:endParaRPr>
            </a:p>
          </p:txBody>
        </p:sp>
        <p:sp>
          <p:nvSpPr>
            <p:cNvPr id="54572" name="Rectangle 300"/>
            <p:cNvSpPr>
              <a:spLocks noChangeArrowheads="1"/>
            </p:cNvSpPr>
            <p:nvPr/>
          </p:nvSpPr>
          <p:spPr bwMode="auto">
            <a:xfrm>
              <a:off x="3840" y="337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spc="-150">
                  <a:ln w="12700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Arial Black" pitchFamily="34" charset="0"/>
                </a:rPr>
                <a:t>Electrón</a:t>
              </a:r>
            </a:p>
          </p:txBody>
        </p:sp>
      </p:grpSp>
      <p:sp>
        <p:nvSpPr>
          <p:cNvPr id="54573" name="WordArt 301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Características Duales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114300" y="304800"/>
            <a:ext cx="8915400" cy="6362700"/>
            <a:chOff x="72" y="192"/>
            <a:chExt cx="5616" cy="4008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72" y="380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Partículas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1956" y="380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Positivo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3840" y="380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Negativo</a:t>
              </a:r>
              <a:endParaRPr lang="en-US" sz="400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72" y="294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Moléculas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1956" y="294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Catión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3840" y="294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Anión</a:t>
              </a: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72" y="337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42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1956" y="337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Protón</a:t>
              </a:r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3840" y="337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Electrón</a:t>
              </a:r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72" y="250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Plantas</a:t>
              </a:r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1956" y="250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42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Estambre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3840" y="250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Pistilo</a:t>
              </a:r>
              <a:endParaRPr lang="en-US" sz="40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72" y="207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Animales</a:t>
              </a:r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1956" y="207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Macho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3840" y="207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Hembra</a:t>
              </a:r>
              <a:endParaRPr lang="en-US" sz="40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72" y="1080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rgbClr val="CC0099"/>
                </a:gs>
                <a:gs pos="100000">
                  <a:srgbClr val="FF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Todo</a:t>
              </a:r>
              <a:r>
                <a:rPr lang="en-US" sz="4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Ser</a:t>
              </a:r>
            </a:p>
          </p:txBody>
        </p:sp>
        <p:sp>
          <p:nvSpPr>
            <p:cNvPr id="55315" name="Rectangle 19"/>
            <p:cNvSpPr>
              <a:spLocks noChangeArrowheads="1"/>
            </p:cNvSpPr>
            <p:nvPr/>
          </p:nvSpPr>
          <p:spPr bwMode="auto">
            <a:xfrm>
              <a:off x="1956" y="1080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33FF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800">
                  <a:ln>
                    <a:solidFill>
                      <a:schemeClr val="tx1"/>
                    </a:solidFill>
                  </a:ln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Masculinidad</a:t>
              </a:r>
              <a:endParaRPr lang="en-US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6" name="Rectangle 20"/>
            <p:cNvSpPr>
              <a:spLocks noChangeArrowheads="1"/>
            </p:cNvSpPr>
            <p:nvPr/>
          </p:nvSpPr>
          <p:spPr bwMode="auto">
            <a:xfrm>
              <a:off x="3840" y="1080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50000">
                  <a:srgbClr val="0000FF"/>
                </a:gs>
                <a:gs pos="100000">
                  <a:srgbClr val="33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800">
                  <a:ln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Femeninidad</a:t>
              </a:r>
              <a:endParaRPr lang="en-US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72" y="164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Humanos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1956" y="164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Hombre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19" name="Rectangle 23"/>
            <p:cNvSpPr>
              <a:spLocks noChangeArrowheads="1"/>
            </p:cNvSpPr>
            <p:nvPr/>
          </p:nvSpPr>
          <p:spPr bwMode="auto">
            <a:xfrm>
              <a:off x="3840" y="164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Mujer</a:t>
              </a:r>
              <a:endParaRPr lang="en-US" sz="40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2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52" y="192"/>
              <a:ext cx="527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latin typeface="Impact"/>
                </a:rPr>
                <a:t>Características Duales</a:t>
              </a:r>
            </a:p>
          </p:txBody>
        </p:sp>
      </p:grpSp>
    </p:spTree>
  </p:cSld>
  <p:clrMapOvr>
    <a:masterClrMapping/>
  </p:clrMapOvr>
  <p:transition spd="slow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 rot="5437268" flipH="1" flipV="1">
            <a:off x="943769" y="1046957"/>
            <a:ext cx="2901950" cy="3998912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 rot="5435238" flipH="1" flipV="1">
            <a:off x="1056482" y="2153444"/>
            <a:ext cx="2679700" cy="4046537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27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 rot="5437268" flipH="1" flipV="1">
            <a:off x="5295107" y="1046956"/>
            <a:ext cx="2901950" cy="3998913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 rot="5435238" flipH="1" flipV="1">
            <a:off x="5407819" y="2153444"/>
            <a:ext cx="2679700" cy="4046538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27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85806" y="4191000"/>
            <a:ext cx="29225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50800" dist="50800" dir="8400000" algn="ctr" rotWithShape="0">
                    <a:schemeClr val="bg1"/>
                  </a:outerShdw>
                </a:effectLst>
                <a:latin typeface="Impact" pitchFamily="34" charset="0"/>
              </a:rPr>
              <a:t>Femeninidad</a:t>
            </a:r>
            <a:endParaRPr lang="en-US" sz="4000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  <a:effectLst>
                <a:outerShdw blurRad="50800" dist="50800" dir="8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50800" dist="50800" dir="8400000" algn="ctr" rotWithShape="0">
                    <a:schemeClr val="bg1"/>
                  </a:outerShdw>
                </a:effectLst>
                <a:latin typeface="Impact" pitchFamily="34" charset="0"/>
              </a:rPr>
              <a:t>Original</a:t>
            </a:r>
            <a:endParaRPr lang="en-US" sz="4800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  <a:effectLst>
                <a:outerShdw blurRad="50800" dist="50800" dir="8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812800" y="2362200"/>
            <a:ext cx="30572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4000" dirty="0" err="1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63500"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Masculinidad</a:t>
            </a:r>
            <a:endParaRPr lang="en-US" sz="4000" dirty="0">
              <a:ln w="12700">
                <a:solidFill>
                  <a:schemeClr val="bg1"/>
                </a:solidFill>
              </a:ln>
              <a:solidFill>
                <a:srgbClr val="660066"/>
              </a:solidFill>
              <a:effectLst>
                <a:outerShdw blurRad="63500"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63500"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Original</a:t>
            </a:r>
          </a:p>
        </p:txBody>
      </p: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465138" y="514350"/>
            <a:ext cx="3929062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Primera</a:t>
            </a:r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117600" y="3048000"/>
            <a:ext cx="704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032125" y="2514600"/>
            <a:ext cx="787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7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280025" y="4329113"/>
            <a:ext cx="3124573" cy="5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30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50800" dist="50800" dir="8400000" algn="ctr" rotWithShape="0">
                    <a:schemeClr val="bg1"/>
                  </a:outerShdw>
                </a:effectLst>
                <a:latin typeface="Impact" pitchFamily="34" charset="0"/>
              </a:rPr>
              <a:t>Femeninidad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035550" y="2438400"/>
            <a:ext cx="3273653" cy="5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300" dirty="0" err="1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63500"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Masculinidad</a:t>
            </a:r>
            <a:endParaRPr lang="en-US" sz="4300" dirty="0">
              <a:ln w="12700">
                <a:solidFill>
                  <a:schemeClr val="bg1"/>
                </a:solidFill>
              </a:ln>
              <a:solidFill>
                <a:srgbClr val="660066"/>
              </a:solidFill>
              <a:effectLst>
                <a:outerShdw blurRad="63500"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56333" name="WordArt 13"/>
          <p:cNvSpPr>
            <a:spLocks noChangeArrowheads="1" noChangeShapeType="1" noTextEdit="1"/>
          </p:cNvSpPr>
          <p:nvPr/>
        </p:nvSpPr>
        <p:spPr bwMode="auto">
          <a:xfrm>
            <a:off x="5241925" y="57150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Universo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478463" y="3048000"/>
            <a:ext cx="704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399338" y="2566988"/>
            <a:ext cx="6413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56336" name="WordArt 16"/>
          <p:cNvSpPr>
            <a:spLocks noChangeArrowheads="1" noChangeShapeType="1" noTextEdit="1"/>
          </p:cNvSpPr>
          <p:nvPr/>
        </p:nvSpPr>
        <p:spPr bwMode="auto">
          <a:xfrm>
            <a:off x="941388" y="573405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6337" name="WordArt 17"/>
          <p:cNvSpPr>
            <a:spLocks noChangeArrowheads="1" noChangeShapeType="1" noTextEdit="1"/>
          </p:cNvSpPr>
          <p:nvPr/>
        </p:nvSpPr>
        <p:spPr bwMode="auto">
          <a:xfrm>
            <a:off x="5299075" y="573405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Efecto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 rot="10780979" flipH="1" flipV="1">
            <a:off x="4037013" y="3271838"/>
            <a:ext cx="1219200" cy="609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bg1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1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1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1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1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1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1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1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1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4" grpId="0" animBg="1"/>
      <p:bldP spid="56325" grpId="0" animBg="1"/>
      <p:bldP spid="56328" grpId="0"/>
      <p:bldP spid="56329" grpId="0" autoUpdateAnimBg="0"/>
      <p:bldP spid="56330" grpId="0" autoUpdateAnimBg="0"/>
      <p:bldP spid="56333" grpId="0"/>
      <p:bldP spid="56334" grpId="0" autoUpdateAnimBg="0"/>
      <p:bldP spid="56335" grpId="0" autoUpdateAnimBg="0"/>
      <p:bldP spid="56336" grpId="0"/>
      <p:bldP spid="56337" grpId="0"/>
      <p:bldP spid="56338" grpId="0" animBg="1" autoUpdateAnimBg="0"/>
      <p:bldP spid="5633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304800" y="261938"/>
            <a:ext cx="8534400" cy="1481137"/>
            <a:chOff x="192" y="165"/>
            <a:chExt cx="5376" cy="933"/>
          </a:xfrm>
        </p:grpSpPr>
        <p:sp>
          <p:nvSpPr>
            <p:cNvPr id="6041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28" y="165"/>
              <a:ext cx="5194" cy="4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Las </a:t>
              </a:r>
              <a:r>
                <a:rPr lang="en-US" sz="3600" kern="10" dirty="0" err="1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Características</a:t>
              </a:r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 de </a:t>
              </a:r>
              <a:r>
                <a:rPr lang="en-US" sz="3600" kern="10" dirty="0" err="1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Díos</a:t>
              </a:r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 de</a:t>
              </a:r>
            </a:p>
          </p:txBody>
        </p:sp>
        <p:sp>
          <p:nvSpPr>
            <p:cNvPr id="604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2" y="672"/>
              <a:ext cx="5376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Masculinidad y Femeninidad</a:t>
              </a:r>
            </a:p>
          </p:txBody>
        </p:sp>
      </p:grp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381000" y="1905000"/>
            <a:ext cx="8382000" cy="4724400"/>
            <a:chOff x="240" y="1200"/>
            <a:chExt cx="5280" cy="2976"/>
          </a:xfrm>
        </p:grpSpPr>
        <p:sp>
          <p:nvSpPr>
            <p:cNvPr id="60422" name="AutoShape 6"/>
            <p:cNvSpPr>
              <a:spLocks noChangeArrowheads="1"/>
            </p:cNvSpPr>
            <p:nvPr/>
          </p:nvSpPr>
          <p:spPr bwMode="auto">
            <a:xfrm>
              <a:off x="240" y="1200"/>
              <a:ext cx="5280" cy="297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720" y="1756"/>
              <a:ext cx="4656" cy="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endParaRPr lang="en-US" sz="1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n-US" sz="4400">
                  <a:solidFill>
                    <a:srgbClr val="000099"/>
                  </a:solidFill>
                  <a:latin typeface="Arial Black" pitchFamily="34" charset="0"/>
                </a:rPr>
                <a:t>Creó, pues, Díos al ser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4400">
                  <a:solidFill>
                    <a:srgbClr val="000099"/>
                  </a:solidFill>
                  <a:latin typeface="Arial Black" pitchFamily="34" charset="0"/>
                </a:rPr>
                <a:t>humano a imagen suya, …macho y hembra los creó.</a:t>
              </a:r>
              <a:endParaRPr lang="en-US" sz="3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2736" y="3216"/>
              <a:ext cx="19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solidFill>
                    <a:srgbClr val="000099"/>
                  </a:solidFill>
                  <a:effectLst>
                    <a:outerShdw blurRad="38100" dist="25400" dir="2700000" algn="tl">
                      <a:srgbClr val="3A003A"/>
                    </a:outerShdw>
                  </a:effectLst>
                  <a:latin typeface="Arial" pitchFamily="34" charset="0"/>
                </a:rPr>
                <a:t>G</a:t>
              </a:r>
              <a:r>
                <a:rPr lang="en-US" sz="3600" b="1">
                  <a:solidFill>
                    <a:srgbClr val="000099"/>
                  </a:solidFill>
                  <a:effectLst>
                    <a:outerShdw blurRad="38100" dist="25400" dir="2700000" algn="tl">
                      <a:srgbClr val="3A003A"/>
                    </a:outerShdw>
                  </a:effectLst>
                  <a:latin typeface="Arial" pitchFamily="34" charset="0"/>
                  <a:cs typeface="Arial" pitchFamily="34" charset="0"/>
                </a:rPr>
                <a:t>é</a:t>
              </a:r>
              <a:r>
                <a:rPr lang="en-US" sz="3600" b="1">
                  <a:solidFill>
                    <a:srgbClr val="000099"/>
                  </a:solidFill>
                  <a:effectLst>
                    <a:outerShdw blurRad="38100" dist="25400" dir="2700000" algn="tl">
                      <a:srgbClr val="3A003A"/>
                    </a:outerShdw>
                  </a:effectLst>
                  <a:latin typeface="Arial" pitchFamily="34" charset="0"/>
                </a:rPr>
                <a:t>nesis 1:27</a:t>
              </a:r>
            </a:p>
          </p:txBody>
        </p:sp>
      </p:grpSp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143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Partículas</a:t>
            </a:r>
            <a:endParaRPr lang="en-US" sz="440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0515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Positivo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0960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Negativo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143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Moléculas</a:t>
            </a:r>
            <a:endParaRPr lang="en-US" sz="440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10515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Positivo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0960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Negativo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143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Átomos</a:t>
            </a:r>
            <a:endParaRPr lang="en-US" sz="440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0515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Positivo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0960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Negativo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143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Plantas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10515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>
                <a:solidFill>
                  <a:srgbClr val="FFFF00"/>
                </a:solidFill>
                <a:latin typeface="Arial Black" pitchFamily="34" charset="0"/>
              </a:rPr>
              <a:t>Estambre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0960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Pistilo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143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Animales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10515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Macho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60960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Hembra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700"/>
              </a:lnSpc>
            </a:pPr>
            <a:r>
              <a:rPr lang="en-US" sz="4000">
                <a:solidFill>
                  <a:srgbClr val="FFCCFF"/>
                </a:solidFill>
                <a:latin typeface="Arial Black" pitchFamily="34" charset="0"/>
              </a:rPr>
              <a:t>Todo Ser</a:t>
            </a:r>
            <a:endParaRPr lang="en-US" sz="3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800">
                <a:solidFill>
                  <a:srgbClr val="FFFF66"/>
                </a:solidFill>
                <a:latin typeface="Impact" pitchFamily="34" charset="0"/>
              </a:rPr>
              <a:t>Masculinidad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800">
                <a:solidFill>
                  <a:srgbClr val="99FF33"/>
                </a:solidFill>
                <a:latin typeface="Impact" pitchFamily="34" charset="0"/>
              </a:rPr>
              <a:t>Femeninidad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461" name="WordArt 21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Características Duales</a:t>
            </a: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1143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Humanos</a:t>
            </a:r>
            <a:endParaRPr lang="en-US" sz="4000">
              <a:solidFill>
                <a:srgbClr val="9900CC"/>
              </a:solidFill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310515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Hombre</a:t>
            </a:r>
            <a:endParaRPr lang="en-US" sz="4800"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60960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Mujer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1465" name="WordArt 25"/>
          <p:cNvSpPr>
            <a:spLocks noChangeArrowheads="1" noChangeShapeType="1" noTextEdit="1"/>
          </p:cNvSpPr>
          <p:nvPr/>
        </p:nvSpPr>
        <p:spPr bwMode="auto">
          <a:xfrm>
            <a:off x="438150" y="1828800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66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FFFFCC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FFFF00"/>
                  </a:prstShdw>
                </a:effectLst>
                <a:latin typeface="Impact"/>
              </a:rPr>
              <a:t>DÍOS</a:t>
            </a:r>
          </a:p>
        </p:txBody>
      </p:sp>
      <p:sp>
        <p:nvSpPr>
          <p:cNvPr id="61466" name="WordArt 26"/>
          <p:cNvSpPr>
            <a:spLocks noChangeArrowheads="1" noChangeShapeType="1" noTextEdit="1"/>
          </p:cNvSpPr>
          <p:nvPr/>
        </p:nvSpPr>
        <p:spPr bwMode="auto">
          <a:xfrm>
            <a:off x="3306763" y="3606800"/>
            <a:ext cx="3322637" cy="279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61467" name="WordArt 27"/>
          <p:cNvSpPr>
            <a:spLocks noChangeArrowheads="1" noChangeShapeType="1" noTextEdit="1"/>
          </p:cNvSpPr>
          <p:nvPr/>
        </p:nvSpPr>
        <p:spPr bwMode="auto">
          <a:xfrm>
            <a:off x="5019675" y="3987800"/>
            <a:ext cx="3322638" cy="279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61468" name="WordArt 28"/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4876800" cy="279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Masculinidad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1469" name="WordArt 29"/>
          <p:cNvSpPr>
            <a:spLocks noChangeArrowheads="1" noChangeShapeType="1" noTextEdit="1"/>
          </p:cNvSpPr>
          <p:nvPr/>
        </p:nvSpPr>
        <p:spPr bwMode="auto">
          <a:xfrm>
            <a:off x="4038600" y="1914525"/>
            <a:ext cx="4737100" cy="279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Femeninidad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FF33">
                      <a:gamma/>
                      <a:shade val="46275"/>
                      <a:invGamma/>
                    </a:srgbClr>
                  </a:gs>
                  <a:gs pos="50000">
                    <a:srgbClr val="99FF33"/>
                  </a:gs>
                  <a:gs pos="100000">
                    <a:srgbClr val="99FF3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5" grpId="0" animBg="1"/>
      <p:bldP spid="61466" grpId="0"/>
      <p:bldP spid="61467" grpId="0"/>
      <p:bldP spid="61468" grpId="0"/>
      <p:bldP spid="614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43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Partículas</a:t>
            </a:r>
            <a:endParaRPr lang="en-US" sz="440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10515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Positivo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0960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Negativo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143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Moléculas</a:t>
            </a:r>
            <a:endParaRPr lang="en-US" sz="440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10515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Positivo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960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Negativo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143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Átomos</a:t>
            </a:r>
            <a:endParaRPr lang="en-US" sz="440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10515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Positivo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60960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Negativo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1143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Plantas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310515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>
                <a:solidFill>
                  <a:srgbClr val="FFFF00"/>
                </a:solidFill>
                <a:latin typeface="Arial Black" pitchFamily="34" charset="0"/>
              </a:rPr>
              <a:t>Estambre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60960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Pistilo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1143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Animales</a:t>
            </a: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310515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Macho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0960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Hembra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700"/>
              </a:lnSpc>
            </a:pPr>
            <a:r>
              <a:rPr lang="en-US" sz="4000">
                <a:solidFill>
                  <a:srgbClr val="FFCCFF"/>
                </a:solidFill>
                <a:latin typeface="Arial Black" pitchFamily="34" charset="0"/>
              </a:rPr>
              <a:t>Todo Ser</a:t>
            </a:r>
            <a:endParaRPr lang="en-US" sz="3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800">
                <a:solidFill>
                  <a:srgbClr val="FFFF66"/>
                </a:solidFill>
                <a:latin typeface="Impact" pitchFamily="34" charset="0"/>
              </a:rPr>
              <a:t>Masculinidad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800">
                <a:solidFill>
                  <a:srgbClr val="99FF33"/>
                </a:solidFill>
                <a:latin typeface="Impact" pitchFamily="34" charset="0"/>
              </a:rPr>
              <a:t>Femeninidad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2485" name="WordArt 21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Características Duales</a:t>
            </a: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1143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Humanos</a:t>
            </a:r>
            <a:endParaRPr lang="en-US" sz="4000">
              <a:solidFill>
                <a:srgbClr val="9900CC"/>
              </a:solidFill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310515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Hombre</a:t>
            </a:r>
            <a:endParaRPr lang="en-US" sz="4800"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60960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Mujer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2489" name="WordArt 25"/>
          <p:cNvSpPr>
            <a:spLocks noChangeArrowheads="1" noChangeShapeType="1" noTextEdit="1"/>
          </p:cNvSpPr>
          <p:nvPr/>
        </p:nvSpPr>
        <p:spPr bwMode="auto">
          <a:xfrm>
            <a:off x="438150" y="1828800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66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FFFFCC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FFFF00"/>
                  </a:prstShdw>
                </a:effectLst>
                <a:latin typeface="Impact"/>
              </a:rPr>
              <a:t>DÍOS</a:t>
            </a:r>
          </a:p>
        </p:txBody>
      </p:sp>
      <p:sp>
        <p:nvSpPr>
          <p:cNvPr id="62490" name="WordArt 26"/>
          <p:cNvSpPr>
            <a:spLocks noChangeArrowheads="1" noChangeShapeType="1" noTextEdit="1"/>
          </p:cNvSpPr>
          <p:nvPr/>
        </p:nvSpPr>
        <p:spPr bwMode="auto">
          <a:xfrm>
            <a:off x="3228975" y="3581400"/>
            <a:ext cx="3476625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62491" name="WordArt 27"/>
          <p:cNvSpPr>
            <a:spLocks noChangeArrowheads="1" noChangeShapeType="1" noTextEdit="1"/>
          </p:cNvSpPr>
          <p:nvPr/>
        </p:nvSpPr>
        <p:spPr bwMode="auto">
          <a:xfrm>
            <a:off x="4935538" y="3886200"/>
            <a:ext cx="3476625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62492" name="WordArt 28"/>
          <p:cNvSpPr>
            <a:spLocks noChangeArrowheads="1" noChangeShapeType="1" noTextEdit="1"/>
          </p:cNvSpPr>
          <p:nvPr/>
        </p:nvSpPr>
        <p:spPr bwMode="auto">
          <a:xfrm>
            <a:off x="2133600" y="1447800"/>
            <a:ext cx="51054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Positividad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2493" name="WordArt 29"/>
          <p:cNvSpPr>
            <a:spLocks noChangeArrowheads="1" noChangeShapeType="1" noTextEdit="1"/>
          </p:cNvSpPr>
          <p:nvPr/>
        </p:nvSpPr>
        <p:spPr bwMode="auto">
          <a:xfrm>
            <a:off x="3810000" y="1985963"/>
            <a:ext cx="495935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Negatividad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FF33">
                      <a:gamma/>
                      <a:shade val="46275"/>
                      <a:invGamma/>
                    </a:srgbClr>
                  </a:gs>
                  <a:gs pos="50000">
                    <a:srgbClr val="99FF33"/>
                  </a:gs>
                  <a:gs pos="100000">
                    <a:srgbClr val="99FF3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/>
      <p:bldP spid="62491" grpId="0"/>
      <p:bldP spid="62492" grpId="0"/>
      <p:bldP spid="6249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2941638" y="1066800"/>
            <a:ext cx="3306762" cy="3276600"/>
            <a:chOff x="1853" y="672"/>
            <a:chExt cx="2083" cy="2064"/>
          </a:xfrm>
        </p:grpSpPr>
        <p:sp>
          <p:nvSpPr>
            <p:cNvPr id="63492" name="Freeform 4"/>
            <p:cNvSpPr>
              <a:spLocks/>
            </p:cNvSpPr>
            <p:nvPr/>
          </p:nvSpPr>
          <p:spPr bwMode="auto">
            <a:xfrm rot="5437268" flipH="1" flipV="1">
              <a:off x="2141" y="384"/>
              <a:ext cx="1507" cy="208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auto">
            <a:xfrm rot="5435238" flipH="1" flipV="1">
              <a:off x="2199" y="999"/>
              <a:ext cx="1391" cy="208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1600200" y="2546350"/>
            <a:ext cx="2211388" cy="1339850"/>
            <a:chOff x="3889" y="526"/>
            <a:chExt cx="1306" cy="727"/>
          </a:xfrm>
        </p:grpSpPr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270250" y="1692275"/>
            <a:ext cx="2520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b="1" dirty="0" err="1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Masculinidad</a:t>
            </a:r>
            <a:r>
              <a:rPr lang="en-US" sz="3200" b="1" dirty="0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Original</a:t>
            </a:r>
          </a:p>
        </p:txBody>
      </p:sp>
      <p:sp>
        <p:nvSpPr>
          <p:cNvPr id="63500" name="WordArt 1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rgbClr val="C0C0C0"/>
                  </a:outerShdw>
                </a:effectLst>
                <a:latin typeface="Impact"/>
              </a:rPr>
              <a:t>Díos</a:t>
            </a:r>
            <a:r>
              <a:rPr lang="es-E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rgbClr val="C0C0C0"/>
                  </a:outerShdw>
                </a:effectLst>
                <a:latin typeface="Impact"/>
              </a:rPr>
              <a:t> es Nuestros Padres Invisibles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25400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 rot="69128">
            <a:off x="382471" y="3736990"/>
            <a:ext cx="3505200" cy="263491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Paternal</a:t>
            </a: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 autoUpdateAnimBg="0"/>
      <p:bldP spid="63500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2941638" y="1066800"/>
            <a:ext cx="3306762" cy="3276600"/>
            <a:chOff x="1853" y="672"/>
            <a:chExt cx="2083" cy="2064"/>
          </a:xfrm>
        </p:grpSpPr>
        <p:sp>
          <p:nvSpPr>
            <p:cNvPr id="64515" name="Freeform 3"/>
            <p:cNvSpPr>
              <a:spLocks/>
            </p:cNvSpPr>
            <p:nvPr/>
          </p:nvSpPr>
          <p:spPr bwMode="auto">
            <a:xfrm rot="5437268" flipH="1" flipV="1">
              <a:off x="2141" y="384"/>
              <a:ext cx="1507" cy="208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auto">
            <a:xfrm rot="5435238" flipH="1" flipV="1">
              <a:off x="2199" y="999"/>
              <a:ext cx="1391" cy="208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270250" y="1692275"/>
            <a:ext cx="2520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b="1" dirty="0" err="1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Masculinidad</a:t>
            </a:r>
            <a:r>
              <a:rPr lang="en-US" sz="3200" b="1" dirty="0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Original</a:t>
            </a:r>
          </a:p>
        </p:txBody>
      </p:sp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 rot="69128">
            <a:off x="382471" y="3736990"/>
            <a:ext cx="3505200" cy="263491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Paternal</a:t>
            </a:r>
          </a:p>
        </p:txBody>
      </p:sp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5105400" y="3733800"/>
            <a:ext cx="3509963" cy="2743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Maternal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581400" y="3292475"/>
            <a:ext cx="2390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b="1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Femeninidad</a:t>
            </a:r>
            <a:endParaRPr lang="en-US" sz="2300" b="1">
              <a:ln w="12700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b="1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Original</a:t>
            </a:r>
          </a:p>
        </p:txBody>
      </p:sp>
      <p:grpSp>
        <p:nvGrpSpPr>
          <p:cNvPr id="64523" name="Group 11"/>
          <p:cNvGrpSpPr>
            <a:grpSpLocks/>
          </p:cNvGrpSpPr>
          <p:nvPr/>
        </p:nvGrpSpPr>
        <p:grpSpPr bwMode="auto">
          <a:xfrm>
            <a:off x="5486400" y="2514600"/>
            <a:ext cx="2209800" cy="1352550"/>
            <a:chOff x="2390" y="534"/>
            <a:chExt cx="1305" cy="733"/>
          </a:xfrm>
        </p:grpSpPr>
        <p:sp>
          <p:nvSpPr>
            <p:cNvPr id="64524" name="Freeform 12"/>
            <p:cNvSpPr>
              <a:spLocks/>
            </p:cNvSpPr>
            <p:nvPr/>
          </p:nvSpPr>
          <p:spPr bwMode="auto">
            <a:xfrm>
              <a:off x="2391" y="536"/>
              <a:ext cx="755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10" y="90"/>
                </a:cxn>
                <a:cxn ang="0">
                  <a:pos x="210" y="114"/>
                </a:cxn>
                <a:cxn ang="0">
                  <a:pos x="300" y="143"/>
                </a:cxn>
                <a:cxn ang="0">
                  <a:pos x="394" y="171"/>
                </a:cxn>
                <a:cxn ang="0">
                  <a:pos x="473" y="200"/>
                </a:cxn>
                <a:cxn ang="0">
                  <a:pos x="540" y="228"/>
                </a:cxn>
                <a:cxn ang="0">
                  <a:pos x="602" y="254"/>
                </a:cxn>
                <a:cxn ang="0">
                  <a:pos x="673" y="287"/>
                </a:cxn>
                <a:cxn ang="0">
                  <a:pos x="735" y="325"/>
                </a:cxn>
                <a:cxn ang="0">
                  <a:pos x="806" y="373"/>
                </a:cxn>
                <a:cxn ang="0">
                  <a:pos x="863" y="416"/>
                </a:cxn>
                <a:cxn ang="0">
                  <a:pos x="920" y="459"/>
                </a:cxn>
                <a:cxn ang="0">
                  <a:pos x="973" y="506"/>
                </a:cxn>
                <a:cxn ang="0">
                  <a:pos x="1039" y="563"/>
                </a:cxn>
                <a:cxn ang="0">
                  <a:pos x="1111" y="630"/>
                </a:cxn>
                <a:cxn ang="0">
                  <a:pos x="1152" y="678"/>
                </a:cxn>
                <a:cxn ang="0">
                  <a:pos x="1195" y="728"/>
                </a:cxn>
                <a:cxn ang="0">
                  <a:pos x="1238" y="778"/>
                </a:cxn>
                <a:cxn ang="0">
                  <a:pos x="1276" y="825"/>
                </a:cxn>
                <a:cxn ang="0">
                  <a:pos x="1323" y="901"/>
                </a:cxn>
                <a:cxn ang="0">
                  <a:pos x="1352" y="963"/>
                </a:cxn>
                <a:cxn ang="0">
                  <a:pos x="1510" y="944"/>
                </a:cxn>
                <a:cxn ang="0">
                  <a:pos x="1458" y="840"/>
                </a:cxn>
                <a:cxn ang="0">
                  <a:pos x="1380" y="728"/>
                </a:cxn>
                <a:cxn ang="0">
                  <a:pos x="1299" y="635"/>
                </a:cxn>
                <a:cxn ang="0">
                  <a:pos x="1195" y="535"/>
                </a:cxn>
                <a:cxn ang="0">
                  <a:pos x="1054" y="392"/>
                </a:cxn>
                <a:cxn ang="0">
                  <a:pos x="897" y="273"/>
                </a:cxn>
                <a:cxn ang="0">
                  <a:pos x="730" y="171"/>
                </a:cxn>
                <a:cxn ang="0">
                  <a:pos x="583" y="109"/>
                </a:cxn>
                <a:cxn ang="0">
                  <a:pos x="399" y="47"/>
                </a:cxn>
                <a:cxn ang="0">
                  <a:pos x="248" y="24"/>
                </a:cxn>
                <a:cxn ang="0">
                  <a:pos x="0" y="0"/>
                </a:cxn>
              </a:cxnLst>
              <a:rect l="0" t="0" r="r" b="b"/>
              <a:pathLst>
                <a:path w="1510" h="963">
                  <a:moveTo>
                    <a:pt x="0" y="0"/>
                  </a:moveTo>
                  <a:lnTo>
                    <a:pt x="0" y="71"/>
                  </a:lnTo>
                  <a:lnTo>
                    <a:pt x="110" y="90"/>
                  </a:lnTo>
                  <a:lnTo>
                    <a:pt x="210" y="114"/>
                  </a:lnTo>
                  <a:lnTo>
                    <a:pt x="300" y="143"/>
                  </a:lnTo>
                  <a:lnTo>
                    <a:pt x="394" y="171"/>
                  </a:lnTo>
                  <a:lnTo>
                    <a:pt x="473" y="200"/>
                  </a:lnTo>
                  <a:lnTo>
                    <a:pt x="540" y="228"/>
                  </a:lnTo>
                  <a:lnTo>
                    <a:pt x="602" y="254"/>
                  </a:lnTo>
                  <a:lnTo>
                    <a:pt x="673" y="287"/>
                  </a:lnTo>
                  <a:lnTo>
                    <a:pt x="735" y="325"/>
                  </a:lnTo>
                  <a:lnTo>
                    <a:pt x="806" y="373"/>
                  </a:lnTo>
                  <a:lnTo>
                    <a:pt x="863" y="416"/>
                  </a:lnTo>
                  <a:lnTo>
                    <a:pt x="920" y="459"/>
                  </a:lnTo>
                  <a:lnTo>
                    <a:pt x="973" y="506"/>
                  </a:lnTo>
                  <a:lnTo>
                    <a:pt x="1039" y="563"/>
                  </a:lnTo>
                  <a:lnTo>
                    <a:pt x="1111" y="630"/>
                  </a:lnTo>
                  <a:lnTo>
                    <a:pt x="1152" y="678"/>
                  </a:lnTo>
                  <a:lnTo>
                    <a:pt x="1195" y="728"/>
                  </a:lnTo>
                  <a:lnTo>
                    <a:pt x="1238" y="778"/>
                  </a:lnTo>
                  <a:lnTo>
                    <a:pt x="1276" y="825"/>
                  </a:lnTo>
                  <a:lnTo>
                    <a:pt x="1323" y="901"/>
                  </a:lnTo>
                  <a:lnTo>
                    <a:pt x="1352" y="963"/>
                  </a:lnTo>
                  <a:lnTo>
                    <a:pt x="1510" y="944"/>
                  </a:lnTo>
                  <a:lnTo>
                    <a:pt x="1458" y="840"/>
                  </a:lnTo>
                  <a:lnTo>
                    <a:pt x="1380" y="728"/>
                  </a:lnTo>
                  <a:lnTo>
                    <a:pt x="1299" y="635"/>
                  </a:lnTo>
                  <a:lnTo>
                    <a:pt x="1195" y="535"/>
                  </a:lnTo>
                  <a:lnTo>
                    <a:pt x="1054" y="392"/>
                  </a:lnTo>
                  <a:lnTo>
                    <a:pt x="897" y="273"/>
                  </a:lnTo>
                  <a:lnTo>
                    <a:pt x="730" y="171"/>
                  </a:lnTo>
                  <a:lnTo>
                    <a:pt x="583" y="109"/>
                  </a:lnTo>
                  <a:lnTo>
                    <a:pt x="399" y="47"/>
                  </a:lnTo>
                  <a:lnTo>
                    <a:pt x="248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auto">
            <a:xfrm>
              <a:off x="3304" y="922"/>
              <a:ext cx="391" cy="345"/>
            </a:xfrm>
            <a:custGeom>
              <a:avLst/>
              <a:gdLst/>
              <a:ahLst/>
              <a:cxnLst>
                <a:cxn ang="0">
                  <a:pos x="0" y="532"/>
                </a:cxn>
                <a:cxn ang="0">
                  <a:pos x="0" y="689"/>
                </a:cxn>
                <a:cxn ang="0">
                  <a:pos x="32" y="649"/>
                </a:cxn>
                <a:cxn ang="0">
                  <a:pos x="67" y="608"/>
                </a:cxn>
                <a:cxn ang="0">
                  <a:pos x="113" y="565"/>
                </a:cxn>
                <a:cxn ang="0">
                  <a:pos x="170" y="516"/>
                </a:cxn>
                <a:cxn ang="0">
                  <a:pos x="225" y="462"/>
                </a:cxn>
                <a:cxn ang="0">
                  <a:pos x="282" y="411"/>
                </a:cxn>
                <a:cxn ang="0">
                  <a:pos x="335" y="368"/>
                </a:cxn>
                <a:cxn ang="0">
                  <a:pos x="382" y="330"/>
                </a:cxn>
                <a:cxn ang="0">
                  <a:pos x="435" y="295"/>
                </a:cxn>
                <a:cxn ang="0">
                  <a:pos x="489" y="260"/>
                </a:cxn>
                <a:cxn ang="0">
                  <a:pos x="552" y="224"/>
                </a:cxn>
                <a:cxn ang="0">
                  <a:pos x="611" y="195"/>
                </a:cxn>
                <a:cxn ang="0">
                  <a:pos x="671" y="170"/>
                </a:cxn>
                <a:cxn ang="0">
                  <a:pos x="734" y="143"/>
                </a:cxn>
                <a:cxn ang="0">
                  <a:pos x="782" y="121"/>
                </a:cxn>
                <a:cxn ang="0">
                  <a:pos x="782" y="0"/>
                </a:cxn>
                <a:cxn ang="0">
                  <a:pos x="696" y="24"/>
                </a:cxn>
                <a:cxn ang="0">
                  <a:pos x="571" y="78"/>
                </a:cxn>
                <a:cxn ang="0">
                  <a:pos x="411" y="146"/>
                </a:cxn>
                <a:cxn ang="0">
                  <a:pos x="293" y="219"/>
                </a:cxn>
                <a:cxn ang="0">
                  <a:pos x="186" y="324"/>
                </a:cxn>
                <a:cxn ang="0">
                  <a:pos x="79" y="411"/>
                </a:cxn>
                <a:cxn ang="0">
                  <a:pos x="0" y="495"/>
                </a:cxn>
                <a:cxn ang="0">
                  <a:pos x="0" y="687"/>
                </a:cxn>
                <a:cxn ang="0">
                  <a:pos x="0" y="684"/>
                </a:cxn>
                <a:cxn ang="0">
                  <a:pos x="0" y="532"/>
                </a:cxn>
              </a:cxnLst>
              <a:rect l="0" t="0" r="r" b="b"/>
              <a:pathLst>
                <a:path w="782" h="689">
                  <a:moveTo>
                    <a:pt x="0" y="532"/>
                  </a:moveTo>
                  <a:lnTo>
                    <a:pt x="0" y="689"/>
                  </a:lnTo>
                  <a:lnTo>
                    <a:pt x="32" y="649"/>
                  </a:lnTo>
                  <a:lnTo>
                    <a:pt x="67" y="608"/>
                  </a:lnTo>
                  <a:lnTo>
                    <a:pt x="113" y="565"/>
                  </a:lnTo>
                  <a:lnTo>
                    <a:pt x="170" y="516"/>
                  </a:lnTo>
                  <a:lnTo>
                    <a:pt x="225" y="462"/>
                  </a:lnTo>
                  <a:lnTo>
                    <a:pt x="282" y="411"/>
                  </a:lnTo>
                  <a:lnTo>
                    <a:pt x="335" y="368"/>
                  </a:lnTo>
                  <a:lnTo>
                    <a:pt x="382" y="330"/>
                  </a:lnTo>
                  <a:lnTo>
                    <a:pt x="435" y="295"/>
                  </a:lnTo>
                  <a:lnTo>
                    <a:pt x="489" y="260"/>
                  </a:lnTo>
                  <a:lnTo>
                    <a:pt x="552" y="224"/>
                  </a:lnTo>
                  <a:lnTo>
                    <a:pt x="611" y="195"/>
                  </a:lnTo>
                  <a:lnTo>
                    <a:pt x="671" y="170"/>
                  </a:lnTo>
                  <a:lnTo>
                    <a:pt x="734" y="143"/>
                  </a:lnTo>
                  <a:lnTo>
                    <a:pt x="782" y="121"/>
                  </a:lnTo>
                  <a:lnTo>
                    <a:pt x="782" y="0"/>
                  </a:lnTo>
                  <a:lnTo>
                    <a:pt x="696" y="24"/>
                  </a:lnTo>
                  <a:lnTo>
                    <a:pt x="571" y="78"/>
                  </a:lnTo>
                  <a:lnTo>
                    <a:pt x="411" y="146"/>
                  </a:lnTo>
                  <a:lnTo>
                    <a:pt x="293" y="219"/>
                  </a:lnTo>
                  <a:lnTo>
                    <a:pt x="186" y="324"/>
                  </a:lnTo>
                  <a:lnTo>
                    <a:pt x="79" y="411"/>
                  </a:lnTo>
                  <a:lnTo>
                    <a:pt x="0" y="495"/>
                  </a:lnTo>
                  <a:lnTo>
                    <a:pt x="0" y="687"/>
                  </a:lnTo>
                  <a:lnTo>
                    <a:pt x="0" y="684"/>
                  </a:lnTo>
                  <a:lnTo>
                    <a:pt x="0" y="53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auto">
            <a:xfrm>
              <a:off x="2835" y="1052"/>
              <a:ext cx="467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60" y="143"/>
                </a:cxn>
                <a:cxn ang="0">
                  <a:pos x="122" y="154"/>
                </a:cxn>
                <a:cxn ang="0">
                  <a:pos x="180" y="168"/>
                </a:cxn>
                <a:cxn ang="0">
                  <a:pos x="241" y="182"/>
                </a:cxn>
                <a:cxn ang="0">
                  <a:pos x="310" y="200"/>
                </a:cxn>
                <a:cxn ang="0">
                  <a:pos x="387" y="219"/>
                </a:cxn>
                <a:cxn ang="0">
                  <a:pos x="482" y="247"/>
                </a:cxn>
                <a:cxn ang="0">
                  <a:pos x="574" y="273"/>
                </a:cxn>
                <a:cxn ang="0">
                  <a:pos x="634" y="293"/>
                </a:cxn>
                <a:cxn ang="0">
                  <a:pos x="705" y="322"/>
                </a:cxn>
                <a:cxn ang="0">
                  <a:pos x="783" y="354"/>
                </a:cxn>
                <a:cxn ang="0">
                  <a:pos x="853" y="385"/>
                </a:cxn>
                <a:cxn ang="0">
                  <a:pos x="904" y="411"/>
                </a:cxn>
                <a:cxn ang="0">
                  <a:pos x="934" y="428"/>
                </a:cxn>
                <a:cxn ang="0">
                  <a:pos x="934" y="265"/>
                </a:cxn>
                <a:cxn ang="0">
                  <a:pos x="875" y="223"/>
                </a:cxn>
                <a:cxn ang="0">
                  <a:pos x="758" y="166"/>
                </a:cxn>
                <a:cxn ang="0">
                  <a:pos x="621" y="109"/>
                </a:cxn>
                <a:cxn ang="0">
                  <a:pos x="499" y="77"/>
                </a:cxn>
                <a:cxn ang="0">
                  <a:pos x="358" y="38"/>
                </a:cxn>
                <a:cxn ang="0">
                  <a:pos x="217" y="11"/>
                </a:cxn>
                <a:cxn ang="0">
                  <a:pos x="117" y="1"/>
                </a:cxn>
                <a:cxn ang="0">
                  <a:pos x="0" y="0"/>
                </a:cxn>
              </a:cxnLst>
              <a:rect l="0" t="0" r="r" b="b"/>
              <a:pathLst>
                <a:path w="934" h="428">
                  <a:moveTo>
                    <a:pt x="0" y="0"/>
                  </a:moveTo>
                  <a:lnTo>
                    <a:pt x="0" y="131"/>
                  </a:lnTo>
                  <a:lnTo>
                    <a:pt x="60" y="143"/>
                  </a:lnTo>
                  <a:lnTo>
                    <a:pt x="122" y="154"/>
                  </a:lnTo>
                  <a:lnTo>
                    <a:pt x="180" y="168"/>
                  </a:lnTo>
                  <a:lnTo>
                    <a:pt x="241" y="182"/>
                  </a:lnTo>
                  <a:lnTo>
                    <a:pt x="310" y="200"/>
                  </a:lnTo>
                  <a:lnTo>
                    <a:pt x="387" y="219"/>
                  </a:lnTo>
                  <a:lnTo>
                    <a:pt x="482" y="247"/>
                  </a:lnTo>
                  <a:lnTo>
                    <a:pt x="574" y="273"/>
                  </a:lnTo>
                  <a:lnTo>
                    <a:pt x="634" y="293"/>
                  </a:lnTo>
                  <a:lnTo>
                    <a:pt x="705" y="322"/>
                  </a:lnTo>
                  <a:lnTo>
                    <a:pt x="783" y="354"/>
                  </a:lnTo>
                  <a:lnTo>
                    <a:pt x="853" y="385"/>
                  </a:lnTo>
                  <a:lnTo>
                    <a:pt x="904" y="411"/>
                  </a:lnTo>
                  <a:lnTo>
                    <a:pt x="934" y="428"/>
                  </a:lnTo>
                  <a:lnTo>
                    <a:pt x="934" y="265"/>
                  </a:lnTo>
                  <a:lnTo>
                    <a:pt x="875" y="223"/>
                  </a:lnTo>
                  <a:lnTo>
                    <a:pt x="758" y="166"/>
                  </a:lnTo>
                  <a:lnTo>
                    <a:pt x="621" y="109"/>
                  </a:lnTo>
                  <a:lnTo>
                    <a:pt x="499" y="77"/>
                  </a:lnTo>
                  <a:lnTo>
                    <a:pt x="358" y="38"/>
                  </a:lnTo>
                  <a:lnTo>
                    <a:pt x="217" y="11"/>
                  </a:lnTo>
                  <a:lnTo>
                    <a:pt x="117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auto">
            <a:xfrm>
              <a:off x="2390" y="534"/>
              <a:ext cx="1305" cy="65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0" y="0"/>
                </a:cxn>
                <a:cxn ang="0">
                  <a:pos x="461" y="10"/>
                </a:cxn>
                <a:cxn ang="0">
                  <a:pos x="612" y="33"/>
                </a:cxn>
                <a:cxn ang="0">
                  <a:pos x="787" y="72"/>
                </a:cxn>
                <a:cxn ang="0">
                  <a:pos x="953" y="124"/>
                </a:cxn>
                <a:cxn ang="0">
                  <a:pos x="1129" y="195"/>
                </a:cxn>
                <a:cxn ang="0">
                  <a:pos x="1286" y="270"/>
                </a:cxn>
                <a:cxn ang="0">
                  <a:pos x="1435" y="345"/>
                </a:cxn>
                <a:cxn ang="0">
                  <a:pos x="1588" y="430"/>
                </a:cxn>
                <a:cxn ang="0">
                  <a:pos x="1730" y="526"/>
                </a:cxn>
                <a:cxn ang="0">
                  <a:pos x="1868" y="635"/>
                </a:cxn>
                <a:cxn ang="0">
                  <a:pos x="1981" y="745"/>
                </a:cxn>
                <a:cxn ang="0">
                  <a:pos x="2057" y="846"/>
                </a:cxn>
                <a:cxn ang="0">
                  <a:pos x="2531" y="813"/>
                </a:cxn>
                <a:cxn ang="0">
                  <a:pos x="2369" y="884"/>
                </a:cxn>
                <a:cxn ang="0">
                  <a:pos x="2257" y="941"/>
                </a:cxn>
                <a:cxn ang="0">
                  <a:pos x="2163" y="1000"/>
                </a:cxn>
                <a:cxn ang="0">
                  <a:pos x="2073" y="1073"/>
                </a:cxn>
                <a:cxn ang="0">
                  <a:pos x="1967" y="1168"/>
                </a:cxn>
                <a:cxn ang="0">
                  <a:pos x="1868" y="1264"/>
                </a:cxn>
                <a:cxn ang="0">
                  <a:pos x="1783" y="1287"/>
                </a:cxn>
                <a:cxn ang="0">
                  <a:pos x="1694" y="1243"/>
                </a:cxn>
                <a:cxn ang="0">
                  <a:pos x="1584" y="1199"/>
                </a:cxn>
                <a:cxn ang="0">
                  <a:pos x="1484" y="1167"/>
                </a:cxn>
                <a:cxn ang="0">
                  <a:pos x="1370" y="1135"/>
                </a:cxn>
                <a:cxn ang="0">
                  <a:pos x="1254" y="1105"/>
                </a:cxn>
                <a:cxn ang="0">
                  <a:pos x="1142" y="1081"/>
                </a:cxn>
                <a:cxn ang="0">
                  <a:pos x="1034" y="1057"/>
                </a:cxn>
                <a:cxn ang="0">
                  <a:pos x="888" y="1035"/>
                </a:cxn>
                <a:cxn ang="0">
                  <a:pos x="1421" y="860"/>
                </a:cxn>
                <a:cxn ang="0">
                  <a:pos x="1296" y="697"/>
                </a:cxn>
                <a:cxn ang="0">
                  <a:pos x="1200" y="602"/>
                </a:cxn>
                <a:cxn ang="0">
                  <a:pos x="1063" y="473"/>
                </a:cxn>
                <a:cxn ang="0">
                  <a:pos x="944" y="373"/>
                </a:cxn>
                <a:cxn ang="0">
                  <a:pos x="848" y="299"/>
                </a:cxn>
                <a:cxn ang="0">
                  <a:pos x="729" y="224"/>
                </a:cxn>
                <a:cxn ang="0">
                  <a:pos x="607" y="162"/>
                </a:cxn>
                <a:cxn ang="0">
                  <a:pos x="461" y="110"/>
                </a:cxn>
                <a:cxn ang="0">
                  <a:pos x="304" y="72"/>
                </a:cxn>
                <a:cxn ang="0">
                  <a:pos x="138" y="38"/>
                </a:cxn>
              </a:cxnLst>
              <a:rect l="0" t="0" r="r" b="b"/>
              <a:pathLst>
                <a:path w="2609" h="1307">
                  <a:moveTo>
                    <a:pt x="0" y="10"/>
                  </a:moveTo>
                  <a:lnTo>
                    <a:pt x="143" y="0"/>
                  </a:lnTo>
                  <a:lnTo>
                    <a:pt x="214" y="0"/>
                  </a:lnTo>
                  <a:lnTo>
                    <a:pt x="300" y="0"/>
                  </a:lnTo>
                  <a:lnTo>
                    <a:pt x="380" y="5"/>
                  </a:lnTo>
                  <a:lnTo>
                    <a:pt x="461" y="10"/>
                  </a:lnTo>
                  <a:lnTo>
                    <a:pt x="541" y="19"/>
                  </a:lnTo>
                  <a:lnTo>
                    <a:pt x="612" y="33"/>
                  </a:lnTo>
                  <a:lnTo>
                    <a:pt x="691" y="48"/>
                  </a:lnTo>
                  <a:lnTo>
                    <a:pt x="787" y="72"/>
                  </a:lnTo>
                  <a:lnTo>
                    <a:pt x="872" y="100"/>
                  </a:lnTo>
                  <a:lnTo>
                    <a:pt x="953" y="124"/>
                  </a:lnTo>
                  <a:lnTo>
                    <a:pt x="1043" y="157"/>
                  </a:lnTo>
                  <a:lnTo>
                    <a:pt x="1129" y="195"/>
                  </a:lnTo>
                  <a:lnTo>
                    <a:pt x="1215" y="233"/>
                  </a:lnTo>
                  <a:lnTo>
                    <a:pt x="1286" y="270"/>
                  </a:lnTo>
                  <a:lnTo>
                    <a:pt x="1367" y="308"/>
                  </a:lnTo>
                  <a:lnTo>
                    <a:pt x="1435" y="345"/>
                  </a:lnTo>
                  <a:lnTo>
                    <a:pt x="1511" y="387"/>
                  </a:lnTo>
                  <a:lnTo>
                    <a:pt x="1588" y="430"/>
                  </a:lnTo>
                  <a:lnTo>
                    <a:pt x="1664" y="483"/>
                  </a:lnTo>
                  <a:lnTo>
                    <a:pt x="1730" y="526"/>
                  </a:lnTo>
                  <a:lnTo>
                    <a:pt x="1802" y="583"/>
                  </a:lnTo>
                  <a:lnTo>
                    <a:pt x="1868" y="635"/>
                  </a:lnTo>
                  <a:lnTo>
                    <a:pt x="1930" y="687"/>
                  </a:lnTo>
                  <a:lnTo>
                    <a:pt x="1981" y="745"/>
                  </a:lnTo>
                  <a:lnTo>
                    <a:pt x="2024" y="794"/>
                  </a:lnTo>
                  <a:lnTo>
                    <a:pt x="2057" y="846"/>
                  </a:lnTo>
                  <a:lnTo>
                    <a:pt x="2609" y="776"/>
                  </a:lnTo>
                  <a:lnTo>
                    <a:pt x="2531" y="813"/>
                  </a:lnTo>
                  <a:lnTo>
                    <a:pt x="2441" y="851"/>
                  </a:lnTo>
                  <a:lnTo>
                    <a:pt x="2369" y="884"/>
                  </a:lnTo>
                  <a:lnTo>
                    <a:pt x="2316" y="910"/>
                  </a:lnTo>
                  <a:lnTo>
                    <a:pt x="2257" y="941"/>
                  </a:lnTo>
                  <a:lnTo>
                    <a:pt x="2209" y="970"/>
                  </a:lnTo>
                  <a:lnTo>
                    <a:pt x="2163" y="1000"/>
                  </a:lnTo>
                  <a:lnTo>
                    <a:pt x="2117" y="1037"/>
                  </a:lnTo>
                  <a:lnTo>
                    <a:pt x="2073" y="1073"/>
                  </a:lnTo>
                  <a:lnTo>
                    <a:pt x="2019" y="1119"/>
                  </a:lnTo>
                  <a:lnTo>
                    <a:pt x="1967" y="1168"/>
                  </a:lnTo>
                  <a:lnTo>
                    <a:pt x="1921" y="1210"/>
                  </a:lnTo>
                  <a:lnTo>
                    <a:pt x="1868" y="1264"/>
                  </a:lnTo>
                  <a:lnTo>
                    <a:pt x="1825" y="1307"/>
                  </a:lnTo>
                  <a:lnTo>
                    <a:pt x="1783" y="1287"/>
                  </a:lnTo>
                  <a:lnTo>
                    <a:pt x="1740" y="1264"/>
                  </a:lnTo>
                  <a:lnTo>
                    <a:pt x="1694" y="1243"/>
                  </a:lnTo>
                  <a:lnTo>
                    <a:pt x="1640" y="1221"/>
                  </a:lnTo>
                  <a:lnTo>
                    <a:pt x="1584" y="1199"/>
                  </a:lnTo>
                  <a:lnTo>
                    <a:pt x="1534" y="1181"/>
                  </a:lnTo>
                  <a:lnTo>
                    <a:pt x="1484" y="1167"/>
                  </a:lnTo>
                  <a:lnTo>
                    <a:pt x="1429" y="1149"/>
                  </a:lnTo>
                  <a:lnTo>
                    <a:pt x="1370" y="1135"/>
                  </a:lnTo>
                  <a:lnTo>
                    <a:pt x="1310" y="1119"/>
                  </a:lnTo>
                  <a:lnTo>
                    <a:pt x="1254" y="1105"/>
                  </a:lnTo>
                  <a:lnTo>
                    <a:pt x="1200" y="1091"/>
                  </a:lnTo>
                  <a:lnTo>
                    <a:pt x="1142" y="1081"/>
                  </a:lnTo>
                  <a:lnTo>
                    <a:pt x="1086" y="1068"/>
                  </a:lnTo>
                  <a:lnTo>
                    <a:pt x="1034" y="1057"/>
                  </a:lnTo>
                  <a:lnTo>
                    <a:pt x="972" y="1045"/>
                  </a:lnTo>
                  <a:lnTo>
                    <a:pt x="888" y="1035"/>
                  </a:lnTo>
                  <a:lnTo>
                    <a:pt x="1459" y="937"/>
                  </a:lnTo>
                  <a:lnTo>
                    <a:pt x="1421" y="860"/>
                  </a:lnTo>
                  <a:lnTo>
                    <a:pt x="1377" y="803"/>
                  </a:lnTo>
                  <a:lnTo>
                    <a:pt x="1296" y="697"/>
                  </a:lnTo>
                  <a:lnTo>
                    <a:pt x="1248" y="649"/>
                  </a:lnTo>
                  <a:lnTo>
                    <a:pt x="1200" y="602"/>
                  </a:lnTo>
                  <a:lnTo>
                    <a:pt x="1115" y="521"/>
                  </a:lnTo>
                  <a:lnTo>
                    <a:pt x="1063" y="473"/>
                  </a:lnTo>
                  <a:lnTo>
                    <a:pt x="1001" y="416"/>
                  </a:lnTo>
                  <a:lnTo>
                    <a:pt x="944" y="373"/>
                  </a:lnTo>
                  <a:lnTo>
                    <a:pt x="896" y="335"/>
                  </a:lnTo>
                  <a:lnTo>
                    <a:pt x="848" y="299"/>
                  </a:lnTo>
                  <a:lnTo>
                    <a:pt x="791" y="260"/>
                  </a:lnTo>
                  <a:lnTo>
                    <a:pt x="729" y="224"/>
                  </a:lnTo>
                  <a:lnTo>
                    <a:pt x="668" y="195"/>
                  </a:lnTo>
                  <a:lnTo>
                    <a:pt x="607" y="162"/>
                  </a:lnTo>
                  <a:lnTo>
                    <a:pt x="531" y="133"/>
                  </a:lnTo>
                  <a:lnTo>
                    <a:pt x="461" y="110"/>
                  </a:lnTo>
                  <a:lnTo>
                    <a:pt x="380" y="91"/>
                  </a:lnTo>
                  <a:lnTo>
                    <a:pt x="304" y="72"/>
                  </a:lnTo>
                  <a:lnTo>
                    <a:pt x="223" y="52"/>
                  </a:lnTo>
                  <a:lnTo>
                    <a:pt x="138" y="38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28" name="Group 16"/>
          <p:cNvGrpSpPr>
            <a:grpSpLocks/>
          </p:cNvGrpSpPr>
          <p:nvPr/>
        </p:nvGrpSpPr>
        <p:grpSpPr bwMode="auto">
          <a:xfrm>
            <a:off x="1600200" y="2546350"/>
            <a:ext cx="2211388" cy="1339850"/>
            <a:chOff x="3889" y="526"/>
            <a:chExt cx="1306" cy="727"/>
          </a:xfrm>
        </p:grpSpPr>
        <p:sp>
          <p:nvSpPr>
            <p:cNvPr id="64529" name="Freeform 17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rgbClr val="C0C0C0"/>
                  </a:outerShdw>
                </a:effectLst>
                <a:latin typeface="Impact"/>
              </a:rPr>
              <a:t>Díos</a:t>
            </a:r>
            <a:r>
              <a:rPr lang="es-E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rgbClr val="C0C0C0"/>
                  </a:outerShdw>
                </a:effectLst>
                <a:latin typeface="Impact"/>
              </a:rPr>
              <a:t> es Nuestros Padres Invisibles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25400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1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/>
      <p:bldP spid="6452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460375" y="2667000"/>
            <a:ext cx="824865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La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Naturaleza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de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Díos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Carácter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22435">
            <a:off x="2895600" y="2895600"/>
            <a:ext cx="3427413" cy="15176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64866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Intelecto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 rot="22435">
            <a:off x="3465513" y="4191000"/>
            <a:ext cx="2287587" cy="11414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68822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de Díos</a:t>
            </a:r>
          </a:p>
        </p:txBody>
      </p:sp>
      <p:sp>
        <p:nvSpPr>
          <p:cNvPr id="67591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Naturaleza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de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Díos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 rot="10818980" flipH="1" flipV="1">
            <a:off x="836613" y="5759450"/>
            <a:ext cx="7466012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400" b="1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000" b="1" smtClean="0">
                <a:solidFill>
                  <a:srgbClr val="0000CC"/>
                </a:solidFill>
                <a:latin typeface="Arial Black" pitchFamily="34" charset="0"/>
              </a:rPr>
              <a:t>Fuente </a:t>
            </a:r>
            <a:r>
              <a:rPr lang="en-US" sz="4000" b="1">
                <a:solidFill>
                  <a:srgbClr val="0000CC"/>
                </a:solidFill>
                <a:latin typeface="Arial Black" pitchFamily="34" charset="0"/>
              </a:rPr>
              <a:t>de la Verdad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/>
      <p:bldP spid="67589" grpId="0"/>
      <p:bldP spid="67590" grpId="0"/>
      <p:bldP spid="6759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Clipart\Teched\SP084.JPG"/>
          <p:cNvPicPr>
            <a:picLocks noChangeAspect="1" noChangeArrowheads="1"/>
          </p:cNvPicPr>
          <p:nvPr/>
        </p:nvPicPr>
        <p:blipFill>
          <a:blip r:embed="rId2"/>
          <a:srcRect t="4344" r="4808" b="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Clipart\satellit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9" t="32019" r="41666" b="44444"/>
          <a:stretch>
            <a:fillRect/>
          </a:stretch>
        </p:blipFill>
        <p:spPr bwMode="auto">
          <a:xfrm>
            <a:off x="6934200" y="3581400"/>
            <a:ext cx="1828800" cy="2020888"/>
          </a:xfrm>
          <a:prstGeom prst="rect">
            <a:avLst/>
          </a:prstGeom>
          <a:noFill/>
        </p:spPr>
      </p:pic>
      <p:pic>
        <p:nvPicPr>
          <p:cNvPr id="10244" name="Picture 4" descr="G:\IMAGES\SCI_TECH\SPACE\CVX50046.JPG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 t="-1538" b="30156"/>
          <a:stretch>
            <a:fillRect/>
          </a:stretch>
        </p:blipFill>
        <p:spPr bwMode="auto">
          <a:xfrm>
            <a:off x="0" y="3886200"/>
            <a:ext cx="6477000" cy="2971800"/>
          </a:xfrm>
          <a:prstGeom prst="rect">
            <a:avLst/>
          </a:prstGeom>
          <a:noFill/>
        </p:spPr>
      </p:pic>
      <p:pic>
        <p:nvPicPr>
          <p:cNvPr id="10245" name="Picture 5" descr="G:\IMAGES\SCI_TECH\SPACE\CVX50014.JPG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 l="28752" t="18382" r="20238" b="33890"/>
          <a:stretch>
            <a:fillRect/>
          </a:stretch>
        </p:blipFill>
        <p:spPr bwMode="auto">
          <a:xfrm>
            <a:off x="3124200" y="990600"/>
            <a:ext cx="4343400" cy="3048000"/>
          </a:xfrm>
          <a:prstGeom prst="rect">
            <a:avLst/>
          </a:prstGeom>
          <a:noFill/>
        </p:spPr>
      </p:pic>
      <p:pic>
        <p:nvPicPr>
          <p:cNvPr id="10246" name="Picture 6" descr="G:\IMAGES\SCI_TECH\SPACE\CVU50027.JPG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6629400" y="0"/>
            <a:ext cx="2514600" cy="1885950"/>
          </a:xfrm>
          <a:prstGeom prst="rect">
            <a:avLst/>
          </a:prstGeom>
          <a:noFill/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828800" y="762000"/>
            <a:ext cx="1295400" cy="762000"/>
            <a:chOff x="1488" y="480"/>
            <a:chExt cx="816" cy="480"/>
          </a:xfrm>
        </p:grpSpPr>
        <p:pic>
          <p:nvPicPr>
            <p:cNvPr id="10248" name="Picture 8" descr="G:\IMAGES\SCI_TECH\SPACE\CVX00004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65" y="480"/>
              <a:ext cx="449" cy="476"/>
            </a:xfrm>
            <a:prstGeom prst="rect">
              <a:avLst/>
            </a:prstGeom>
            <a:noFill/>
          </p:spPr>
        </p:pic>
        <p:pic>
          <p:nvPicPr>
            <p:cNvPr id="10249" name="Picture 9" descr="G:\IMAGES\SCI_TECH\SPACE\CVX00008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88" y="496"/>
              <a:ext cx="816" cy="464"/>
            </a:xfrm>
            <a:prstGeom prst="rect">
              <a:avLst/>
            </a:prstGeom>
            <a:noFill/>
          </p:spPr>
        </p:pic>
      </p:grp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2000" dirty="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Primera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Causa</a:t>
            </a:r>
            <a:endParaRPr lang="en-US" sz="4000" dirty="0">
              <a:solidFill>
                <a:srgbClr val="6600CC"/>
              </a:solidFill>
            </a:endParaRP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en la </a:t>
            </a: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Creación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19050">
                  <a:solidFill>
                    <a:srgbClr val="300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la Primera Causa</a:t>
            </a:r>
            <a:endParaRPr lang="en-US" sz="3600" b="1" kern="10" dirty="0">
              <a:ln w="19050">
                <a:solidFill>
                  <a:srgbClr val="300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 autoUpdateAnimBg="0"/>
      <p:bldP spid="10251" grpId="0" animBg="1" autoUpdateAnimBg="0"/>
      <p:bldP spid="1025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Carácter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Díos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04800" y="4556125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 rot="1300454">
            <a:off x="2757488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Intelecto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</p:spTree>
  </p:cSld>
  <p:clrMapOvr>
    <a:masterClrMapping/>
  </p:clrMapOvr>
  <p:transition advClick="0" advTm="2000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Carácter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9640" name="WordArt 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Díos</a:t>
            </a: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 rot="10818980" flipH="1" flipV="1">
            <a:off x="836613" y="5781675"/>
            <a:ext cx="7466012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200" b="1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000" b="1" smtClean="0">
                <a:solidFill>
                  <a:srgbClr val="0000CC"/>
                </a:solidFill>
                <a:latin typeface="Arial Black" pitchFamily="34" charset="0"/>
              </a:rPr>
              <a:t>Fuente </a:t>
            </a:r>
            <a:r>
              <a:rPr lang="en-US" sz="4000" b="1">
                <a:solidFill>
                  <a:srgbClr val="0000CC"/>
                </a:solidFill>
                <a:latin typeface="Arial Black" pitchFamily="34" charset="0"/>
              </a:rPr>
              <a:t>de la Belleza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04800" y="4556125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 rot="1300454">
            <a:off x="2757488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Intelecto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 rot="22435">
            <a:off x="2894013" y="2667000"/>
            <a:ext cx="3427412" cy="16192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8165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Emoción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 rot="22435">
            <a:off x="3441700" y="3811588"/>
            <a:ext cx="2347913" cy="15224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8617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de Díos</a:t>
            </a:r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nimBg="1" autoUpdateAnimBg="0"/>
      <p:bldP spid="69638" grpId="0"/>
      <p:bldP spid="696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Carácter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Díos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429000" y="6003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Belleza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04800" y="4556125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 rot="1142394">
            <a:off x="275272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Emoción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 rot="1300454">
            <a:off x="2757488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Intelecto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 rot="1142394">
            <a:off x="275272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Emoción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1300454">
            <a:off x="2757488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Intelecto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Carácter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1689" name="WordArt 9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Díos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429000" y="6003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Belleza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04800" y="4556125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</a:t>
            </a:r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 rot="10818980" flipH="1" flipV="1">
            <a:off x="609600" y="5813071"/>
            <a:ext cx="7924800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200" b="1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000" b="1" smtClean="0">
                <a:solidFill>
                  <a:srgbClr val="0000CC"/>
                </a:solidFill>
                <a:latin typeface="Arial Black" pitchFamily="34" charset="0"/>
              </a:rPr>
              <a:t>Fuente </a:t>
            </a:r>
            <a:r>
              <a:rPr lang="en-US" sz="4000" b="1">
                <a:solidFill>
                  <a:srgbClr val="0000CC"/>
                </a:solidFill>
                <a:latin typeface="Arial Black" pitchFamily="34" charset="0"/>
              </a:rPr>
              <a:t>de la Bondad</a:t>
            </a: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 rot="22435">
            <a:off x="2895600" y="2508734"/>
            <a:ext cx="3427413" cy="15176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64866"/>
              </a:avLst>
            </a:prstTxWarp>
          </a:bodyPr>
          <a:lstStyle/>
          <a:p>
            <a:pPr algn="ctr"/>
            <a:r>
              <a:rPr lang="en-US" sz="3600" b="1" kern="10" smtClean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Voluntad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 rot="22435">
            <a:off x="3465513" y="3804134"/>
            <a:ext cx="2287587" cy="11414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68822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de Díos</a:t>
            </a:r>
          </a:p>
        </p:txBody>
      </p:sp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 autoUpdateAnimBg="0"/>
      <p:bldP spid="13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 rot="-1610997">
            <a:off x="2697163" y="3124200"/>
            <a:ext cx="3856037" cy="2667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883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          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Voluntad</a:t>
            </a:r>
            <a:endParaRPr lang="en-US" sz="3600" b="1" kern="10" spc="30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610997" scaled="1"/>
              </a:gradFill>
              <a:latin typeface="Impact"/>
            </a:endParaRPr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 rot="1142394">
            <a:off x="275272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Emoción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</a:t>
            </a: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Carácter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 rot="1300454">
            <a:off x="2757488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Intelecto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2712" name="WordArt 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Díos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429000" y="6003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Belleza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04800" y="4556125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6705600" y="45561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Bondad</a:t>
            </a:r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WordArt 5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Carácter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Díos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429000" y="6003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Belleza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04800" y="4556125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6705600" y="45561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Bondad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 rot="-1610997">
            <a:off x="2697163" y="3124200"/>
            <a:ext cx="3856037" cy="2667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883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          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Voluntad</a:t>
            </a:r>
            <a:endParaRPr lang="en-US" sz="3600" b="1" kern="10" spc="30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610997" scaled="1"/>
              </a:gradFill>
              <a:latin typeface="Impact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 rot="1142394">
            <a:off x="275272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Emoción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1300454">
            <a:off x="2757488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Intelecto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 rot="4989">
            <a:off x="2514600" y="1976438"/>
            <a:ext cx="4116388" cy="22145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lin ang="5395011" scaled="1"/>
                </a:gradFill>
                <a:latin typeface="Arial Black" pitchFamily="34" charset="0"/>
              </a:rPr>
              <a:t>Corazón</a:t>
            </a:r>
            <a:endParaRPr lang="en-US" sz="3600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lin ang="5395011" scaled="1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 rot="-1610997">
            <a:off x="2697163" y="3124200"/>
            <a:ext cx="3856037" cy="2667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883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                                </a:t>
            </a:r>
            <a:r>
              <a:rPr lang="en-US" sz="3600" b="1" kern="10" spc="300" dirty="0" err="1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Voluntad</a:t>
            </a:r>
            <a:endParaRPr lang="en-US" sz="3600" b="1" kern="10" spc="300" dirty="0">
              <a:ln w="28575">
                <a:noFill/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610997" scaled="1"/>
              </a:gradFill>
              <a:latin typeface="Impact"/>
            </a:endParaRPr>
          </a:p>
        </p:txBody>
      </p:sp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Impact"/>
              </a:rPr>
              <a:t>Carácter</a:t>
            </a:r>
            <a:r>
              <a:rPr lang="en-US" sz="3600" b="1" kern="10" dirty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FFCC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 rot="1300454">
            <a:off x="2757488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Intelecto</a:t>
            </a:r>
            <a:r>
              <a:rPr lang="en-US" sz="3600" b="1" kern="10" spc="300" dirty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 rot="4989">
            <a:off x="2514600" y="1976438"/>
            <a:ext cx="4116388" cy="22145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lin ang="5395011" scaled="1"/>
                </a:gradFill>
                <a:latin typeface="Arial Black" pitchFamily="34" charset="0"/>
              </a:rPr>
              <a:t>Corazón</a:t>
            </a:r>
            <a:endParaRPr lang="en-US" sz="3600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lin ang="5395011" scaled="1"/>
              </a:gradFill>
              <a:latin typeface="Arial Black" pitchFamily="34" charset="0"/>
            </a:endParaRPr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Díos</a:t>
            </a:r>
          </a:p>
        </p:txBody>
      </p:sp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 rot="1142394">
            <a:off x="275272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Emoción</a:t>
            </a:r>
            <a:r>
              <a:rPr lang="en-US" sz="3600" b="1" kern="10" spc="300" dirty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6705600" y="3290888"/>
            <a:ext cx="2133600" cy="12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800000"/>
                </a:solidFill>
                <a:latin typeface="Arial Black" pitchFamily="34" charset="0"/>
              </a:rPr>
              <a:t>Fuente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800000"/>
                </a:solidFill>
                <a:latin typeface="Arial Black" pitchFamily="34" charset="0"/>
              </a:rPr>
              <a:t> del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800000"/>
                </a:solidFill>
                <a:latin typeface="Arial Black" pitchFamily="34" charset="0"/>
              </a:rPr>
              <a:t>amor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76200" y="3076575"/>
            <a:ext cx="2971800" cy="16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3600" b="1" spc="-15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Impulso</a:t>
            </a:r>
            <a:endParaRPr lang="en-US" sz="3600" b="1" spc="-15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3600" b="1" spc="-15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emocional</a:t>
            </a:r>
            <a:r>
              <a:rPr lang="en-US" sz="3600" b="1" spc="-15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irresistible a</a:t>
            </a:r>
            <a:r>
              <a:rPr lang="en-US" sz="3600" b="1" spc="-150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3600" b="1" spc="-15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amar</a:t>
            </a:r>
            <a:endParaRPr lang="en-US" sz="3600" b="1" spc="-15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57200" y="5562600"/>
            <a:ext cx="8229600" cy="89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Motivación</a:t>
            </a: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para</a:t>
            </a: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experimentar</a:t>
            </a: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la</a:t>
            </a: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alegría</a:t>
            </a: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a través del amor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219200" y="14478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rgbClr val="5900B2"/>
                </a:solidFill>
                <a:latin typeface="Arial Black" pitchFamily="34" charset="0"/>
              </a:rPr>
              <a:t>Motivo</a:t>
            </a: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rgbClr val="5900B2"/>
                </a:solidFill>
                <a:latin typeface="Arial Black" pitchFamily="34" charset="0"/>
              </a:rPr>
              <a:t>de</a:t>
            </a: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rgbClr val="5900B2"/>
                </a:solidFill>
                <a:latin typeface="Arial Black" pitchFamily="34" charset="0"/>
              </a:rPr>
              <a:t>la</a:t>
            </a: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rgbClr val="5900B2"/>
                </a:solidFill>
                <a:latin typeface="Arial Black" pitchFamily="34" charset="0"/>
              </a:rPr>
              <a:t>creación</a:t>
            </a:r>
          </a:p>
        </p:txBody>
      </p:sp>
    </p:spTree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autoUpdateAnimBg="0"/>
      <p:bldP spid="74762" grpId="0" autoUpdateAnimBg="0"/>
      <p:bldP spid="74763" grpId="0" autoUpdateAnimBg="0"/>
      <p:bldP spid="7476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1524000" y="952500"/>
            <a:ext cx="6138863" cy="58102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22860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 rot="-1610997">
            <a:off x="2697163" y="3124200"/>
            <a:ext cx="3856037" cy="2667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883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          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Voluntad</a:t>
            </a:r>
            <a:endParaRPr lang="en-US" sz="3600" b="1" kern="10" spc="30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610997" scaled="1"/>
              </a:gradFill>
              <a:latin typeface="Impact"/>
            </a:endParaRP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 rot="1142394">
            <a:off x="275272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Emoción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457606" scaled="1"/>
                </a:gradFill>
                <a:latin typeface="Impact"/>
              </a:rPr>
              <a:t>          </a:t>
            </a:r>
          </a:p>
        </p:txBody>
      </p:sp>
      <p:sp>
        <p:nvSpPr>
          <p:cNvPr id="18" name="WordArt 7"/>
          <p:cNvSpPr>
            <a:spLocks noChangeArrowheads="1" noChangeShapeType="1" noTextEdit="1"/>
          </p:cNvSpPr>
          <p:nvPr/>
        </p:nvSpPr>
        <p:spPr bwMode="auto">
          <a:xfrm rot="1300454">
            <a:off x="2757488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Intelecto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Carácter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2457450" y="1524000"/>
            <a:ext cx="4248150" cy="2533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7394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Forma Externa</a:t>
            </a:r>
          </a:p>
        </p:txBody>
      </p:sp>
      <p:sp>
        <p:nvSpPr>
          <p:cNvPr id="75786" name="WordArt 10"/>
          <p:cNvSpPr>
            <a:spLocks noChangeArrowheads="1" noChangeShapeType="1" noTextEdit="1"/>
          </p:cNvSpPr>
          <p:nvPr/>
        </p:nvSpPr>
        <p:spPr bwMode="auto">
          <a:xfrm>
            <a:off x="2419350" y="3810000"/>
            <a:ext cx="4286250" cy="25527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98996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Energía Original</a:t>
            </a:r>
          </a:p>
        </p:txBody>
      </p:sp>
      <p:sp>
        <p:nvSpPr>
          <p:cNvPr id="75787" name="WordArt 11"/>
          <p:cNvSpPr>
            <a:spLocks noChangeArrowheads="1" noChangeShapeType="1" noTextEdit="1"/>
          </p:cNvSpPr>
          <p:nvPr/>
        </p:nvSpPr>
        <p:spPr bwMode="auto">
          <a:xfrm rot="22435">
            <a:off x="2444035" y="2971858"/>
            <a:ext cx="4267828" cy="174062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Impact"/>
              </a:rPr>
              <a:t>de </a:t>
            </a:r>
            <a:r>
              <a:rPr lang="en-US" sz="3600" b="1" kern="10" dirty="0" err="1"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Impact"/>
              </a:rPr>
              <a:t>Díos</a:t>
            </a:r>
            <a:endParaRPr lang="en-US" sz="3600" b="1" kern="10" dirty="0">
              <a:ln w="57150">
                <a:solidFill>
                  <a:srgbClr val="0000CC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Impact"/>
            </a:endParaRPr>
          </a:p>
        </p:txBody>
      </p:sp>
      <p:sp>
        <p:nvSpPr>
          <p:cNvPr id="75788" name="WordArt 1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Naturaleza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de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Díos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4114800" y="1981200"/>
            <a:ext cx="8763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=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4114800" y="4992687"/>
            <a:ext cx="8763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=</a:t>
            </a: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  <p:bldP spid="75786" grpId="0"/>
      <p:bldP spid="75787" grpId="0"/>
      <p:bldP spid="14" grpId="0" animBg="1"/>
      <p:bldP spid="15" grpId="0" animBg="1"/>
      <p:bldP spid="15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1235075" y="5173663"/>
            <a:ext cx="6918325" cy="1379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Universo</a:t>
            </a: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2895600" y="1187450"/>
            <a:ext cx="3221038" cy="2946400"/>
            <a:chOff x="1872" y="748"/>
            <a:chExt cx="2029" cy="1856"/>
          </a:xfrm>
        </p:grpSpPr>
        <p:sp>
          <p:nvSpPr>
            <p:cNvPr id="77828" name="Freeform 4"/>
            <p:cNvSpPr>
              <a:spLocks/>
            </p:cNvSpPr>
            <p:nvPr/>
          </p:nvSpPr>
          <p:spPr bwMode="auto">
            <a:xfrm rot="37268">
              <a:off x="2396" y="765"/>
              <a:ext cx="1505" cy="1838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99FF33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auto">
            <a:xfrm rot="35238">
              <a:off x="1872" y="748"/>
              <a:ext cx="1389" cy="1856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18900000" scaled="1"/>
            </a:gradFill>
            <a:ln w="254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0" name="WordArt 6"/>
          <p:cNvSpPr>
            <a:spLocks noChangeArrowheads="1" noChangeShapeType="1" noTextEdit="1"/>
          </p:cNvSpPr>
          <p:nvPr/>
        </p:nvSpPr>
        <p:spPr bwMode="auto">
          <a:xfrm rot="4989">
            <a:off x="379413" y="310879"/>
            <a:ext cx="8377237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Díos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-Ser del Amor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Verdadero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5395011" scaled="1"/>
              </a:gradFill>
              <a:latin typeface="Impact"/>
            </a:endParaRPr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2894013" y="3948113"/>
            <a:ext cx="1373187" cy="1004887"/>
            <a:chOff x="1109" y="1171"/>
            <a:chExt cx="1645" cy="924"/>
          </a:xfrm>
        </p:grpSpPr>
        <p:sp>
          <p:nvSpPr>
            <p:cNvPr id="77832" name="Freeform 8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4645025" y="3916363"/>
            <a:ext cx="1374775" cy="995362"/>
            <a:chOff x="2999" y="1162"/>
            <a:chExt cx="1647" cy="916"/>
          </a:xfrm>
        </p:grpSpPr>
        <p:sp>
          <p:nvSpPr>
            <p:cNvPr id="77837" name="Freeform 13"/>
            <p:cNvSpPr>
              <a:spLocks/>
            </p:cNvSpPr>
            <p:nvPr/>
          </p:nvSpPr>
          <p:spPr bwMode="auto">
            <a:xfrm>
              <a:off x="3000" y="1162"/>
              <a:ext cx="1646" cy="830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454" y="0"/>
                </a:cxn>
                <a:cxn ang="0">
                  <a:pos x="1352" y="5"/>
                </a:cxn>
                <a:cxn ang="0">
                  <a:pos x="1257" y="20"/>
                </a:cxn>
                <a:cxn ang="0">
                  <a:pos x="1147" y="44"/>
                </a:cxn>
                <a:cxn ang="0">
                  <a:pos x="1042" y="78"/>
                </a:cxn>
                <a:cxn ang="0">
                  <a:pos x="931" y="124"/>
                </a:cxn>
                <a:cxn ang="0">
                  <a:pos x="832" y="172"/>
                </a:cxn>
                <a:cxn ang="0">
                  <a:pos x="738" y="219"/>
                </a:cxn>
                <a:cxn ang="0">
                  <a:pos x="642" y="274"/>
                </a:cxn>
                <a:cxn ang="0">
                  <a:pos x="552" y="335"/>
                </a:cxn>
                <a:cxn ang="0">
                  <a:pos x="465" y="405"/>
                </a:cxn>
                <a:cxn ang="0">
                  <a:pos x="394" y="475"/>
                </a:cxn>
                <a:cxn ang="0">
                  <a:pos x="346" y="540"/>
                </a:cxn>
                <a:cxn ang="0">
                  <a:pos x="53" y="519"/>
                </a:cxn>
                <a:cxn ang="0">
                  <a:pos x="146" y="561"/>
                </a:cxn>
                <a:cxn ang="0">
                  <a:pos x="217" y="603"/>
                </a:cxn>
                <a:cxn ang="0">
                  <a:pos x="276" y="641"/>
                </a:cxn>
                <a:cxn ang="0">
                  <a:pos x="336" y="685"/>
                </a:cxn>
                <a:cxn ang="0">
                  <a:pos x="406" y="743"/>
                </a:cxn>
                <a:cxn ang="0">
                  <a:pos x="467" y="804"/>
                </a:cxn>
                <a:cxn ang="0">
                  <a:pos x="519" y="822"/>
                </a:cxn>
                <a:cxn ang="0">
                  <a:pos x="575" y="794"/>
                </a:cxn>
                <a:cxn ang="0">
                  <a:pos x="644" y="764"/>
                </a:cxn>
                <a:cxn ang="0">
                  <a:pos x="707" y="745"/>
                </a:cxn>
                <a:cxn ang="0">
                  <a:pos x="779" y="725"/>
                </a:cxn>
                <a:cxn ang="0">
                  <a:pos x="852" y="705"/>
                </a:cxn>
                <a:cxn ang="0">
                  <a:pos x="923" y="690"/>
                </a:cxn>
                <a:cxn ang="0">
                  <a:pos x="991" y="675"/>
                </a:cxn>
                <a:cxn ang="0">
                  <a:pos x="1083" y="660"/>
                </a:cxn>
                <a:cxn ang="0">
                  <a:pos x="747" y="549"/>
                </a:cxn>
                <a:cxn ang="0">
                  <a:pos x="826" y="445"/>
                </a:cxn>
                <a:cxn ang="0">
                  <a:pos x="886" y="383"/>
                </a:cxn>
                <a:cxn ang="0">
                  <a:pos x="973" y="302"/>
                </a:cxn>
                <a:cxn ang="0">
                  <a:pos x="1048" y="247"/>
                </a:cxn>
                <a:cxn ang="0">
                  <a:pos x="1105" y="206"/>
                </a:cxn>
                <a:cxn ang="0">
                  <a:pos x="1186" y="159"/>
                </a:cxn>
                <a:cxn ang="0">
                  <a:pos x="1251" y="126"/>
                </a:cxn>
                <a:cxn ang="0">
                  <a:pos x="1347" y="99"/>
                </a:cxn>
                <a:cxn ang="0">
                  <a:pos x="1448" y="75"/>
                </a:cxn>
                <a:cxn ang="0">
                  <a:pos x="1646" y="63"/>
                </a:cxn>
              </a:cxnLst>
              <a:rect l="0" t="0" r="r" b="b"/>
              <a:pathLst>
                <a:path w="1646" h="830">
                  <a:moveTo>
                    <a:pt x="1645" y="5"/>
                  </a:moveTo>
                  <a:lnTo>
                    <a:pt x="1552" y="0"/>
                  </a:lnTo>
                  <a:lnTo>
                    <a:pt x="1508" y="0"/>
                  </a:lnTo>
                  <a:lnTo>
                    <a:pt x="1454" y="0"/>
                  </a:lnTo>
                  <a:lnTo>
                    <a:pt x="1403" y="2"/>
                  </a:lnTo>
                  <a:lnTo>
                    <a:pt x="1352" y="5"/>
                  </a:lnTo>
                  <a:lnTo>
                    <a:pt x="1302" y="11"/>
                  </a:lnTo>
                  <a:lnTo>
                    <a:pt x="1257" y="20"/>
                  </a:lnTo>
                  <a:lnTo>
                    <a:pt x="1207" y="30"/>
                  </a:lnTo>
                  <a:lnTo>
                    <a:pt x="1147" y="44"/>
                  </a:lnTo>
                  <a:lnTo>
                    <a:pt x="1093" y="63"/>
                  </a:lnTo>
                  <a:lnTo>
                    <a:pt x="1042" y="78"/>
                  </a:lnTo>
                  <a:lnTo>
                    <a:pt x="985" y="100"/>
                  </a:lnTo>
                  <a:lnTo>
                    <a:pt x="931" y="124"/>
                  </a:lnTo>
                  <a:lnTo>
                    <a:pt x="877" y="148"/>
                  </a:lnTo>
                  <a:lnTo>
                    <a:pt x="832" y="172"/>
                  </a:lnTo>
                  <a:lnTo>
                    <a:pt x="781" y="196"/>
                  </a:lnTo>
                  <a:lnTo>
                    <a:pt x="738" y="219"/>
                  </a:lnTo>
                  <a:lnTo>
                    <a:pt x="690" y="246"/>
                  </a:lnTo>
                  <a:lnTo>
                    <a:pt x="642" y="274"/>
                  </a:lnTo>
                  <a:lnTo>
                    <a:pt x="594" y="308"/>
                  </a:lnTo>
                  <a:lnTo>
                    <a:pt x="552" y="335"/>
                  </a:lnTo>
                  <a:lnTo>
                    <a:pt x="507" y="372"/>
                  </a:lnTo>
                  <a:lnTo>
                    <a:pt x="465" y="405"/>
                  </a:lnTo>
                  <a:lnTo>
                    <a:pt x="426" y="438"/>
                  </a:lnTo>
                  <a:lnTo>
                    <a:pt x="394" y="475"/>
                  </a:lnTo>
                  <a:lnTo>
                    <a:pt x="367" y="506"/>
                  </a:lnTo>
                  <a:lnTo>
                    <a:pt x="346" y="540"/>
                  </a:lnTo>
                  <a:lnTo>
                    <a:pt x="0" y="494"/>
                  </a:lnTo>
                  <a:lnTo>
                    <a:pt x="53" y="519"/>
                  </a:lnTo>
                  <a:lnTo>
                    <a:pt x="95" y="540"/>
                  </a:lnTo>
                  <a:lnTo>
                    <a:pt x="146" y="561"/>
                  </a:lnTo>
                  <a:lnTo>
                    <a:pt x="183" y="583"/>
                  </a:lnTo>
                  <a:lnTo>
                    <a:pt x="217" y="603"/>
                  </a:lnTo>
                  <a:lnTo>
                    <a:pt x="247" y="619"/>
                  </a:lnTo>
                  <a:lnTo>
                    <a:pt x="276" y="641"/>
                  </a:lnTo>
                  <a:lnTo>
                    <a:pt x="305" y="661"/>
                  </a:lnTo>
                  <a:lnTo>
                    <a:pt x="336" y="685"/>
                  </a:lnTo>
                  <a:lnTo>
                    <a:pt x="370" y="714"/>
                  </a:lnTo>
                  <a:lnTo>
                    <a:pt x="406" y="743"/>
                  </a:lnTo>
                  <a:lnTo>
                    <a:pt x="435" y="772"/>
                  </a:lnTo>
                  <a:lnTo>
                    <a:pt x="467" y="804"/>
                  </a:lnTo>
                  <a:lnTo>
                    <a:pt x="492" y="830"/>
                  </a:lnTo>
                  <a:lnTo>
                    <a:pt x="519" y="822"/>
                  </a:lnTo>
                  <a:lnTo>
                    <a:pt x="546" y="806"/>
                  </a:lnTo>
                  <a:lnTo>
                    <a:pt x="575" y="794"/>
                  </a:lnTo>
                  <a:lnTo>
                    <a:pt x="609" y="779"/>
                  </a:lnTo>
                  <a:lnTo>
                    <a:pt x="644" y="764"/>
                  </a:lnTo>
                  <a:lnTo>
                    <a:pt x="676" y="754"/>
                  </a:lnTo>
                  <a:lnTo>
                    <a:pt x="707" y="745"/>
                  </a:lnTo>
                  <a:lnTo>
                    <a:pt x="742" y="733"/>
                  </a:lnTo>
                  <a:lnTo>
                    <a:pt x="779" y="725"/>
                  </a:lnTo>
                  <a:lnTo>
                    <a:pt x="817" y="714"/>
                  </a:lnTo>
                  <a:lnTo>
                    <a:pt x="852" y="705"/>
                  </a:lnTo>
                  <a:lnTo>
                    <a:pt x="886" y="696"/>
                  </a:lnTo>
                  <a:lnTo>
                    <a:pt x="923" y="690"/>
                  </a:lnTo>
                  <a:lnTo>
                    <a:pt x="958" y="682"/>
                  </a:lnTo>
                  <a:lnTo>
                    <a:pt x="991" y="675"/>
                  </a:lnTo>
                  <a:lnTo>
                    <a:pt x="1030" y="666"/>
                  </a:lnTo>
                  <a:lnTo>
                    <a:pt x="1083" y="660"/>
                  </a:lnTo>
                  <a:lnTo>
                    <a:pt x="723" y="597"/>
                  </a:lnTo>
                  <a:lnTo>
                    <a:pt x="747" y="549"/>
                  </a:lnTo>
                  <a:lnTo>
                    <a:pt x="775" y="513"/>
                  </a:lnTo>
                  <a:lnTo>
                    <a:pt x="826" y="445"/>
                  </a:lnTo>
                  <a:lnTo>
                    <a:pt x="856" y="414"/>
                  </a:lnTo>
                  <a:lnTo>
                    <a:pt x="886" y="383"/>
                  </a:lnTo>
                  <a:lnTo>
                    <a:pt x="940" y="332"/>
                  </a:lnTo>
                  <a:lnTo>
                    <a:pt x="973" y="302"/>
                  </a:lnTo>
                  <a:lnTo>
                    <a:pt x="1012" y="271"/>
                  </a:lnTo>
                  <a:lnTo>
                    <a:pt x="1048" y="247"/>
                  </a:lnTo>
                  <a:lnTo>
                    <a:pt x="1078" y="229"/>
                  </a:lnTo>
                  <a:lnTo>
                    <a:pt x="1105" y="206"/>
                  </a:lnTo>
                  <a:lnTo>
                    <a:pt x="1144" y="185"/>
                  </a:lnTo>
                  <a:lnTo>
                    <a:pt x="1186" y="159"/>
                  </a:lnTo>
                  <a:lnTo>
                    <a:pt x="1219" y="141"/>
                  </a:lnTo>
                  <a:lnTo>
                    <a:pt x="1251" y="126"/>
                  </a:lnTo>
                  <a:lnTo>
                    <a:pt x="1308" y="111"/>
                  </a:lnTo>
                  <a:lnTo>
                    <a:pt x="1347" y="99"/>
                  </a:lnTo>
                  <a:lnTo>
                    <a:pt x="1403" y="87"/>
                  </a:lnTo>
                  <a:lnTo>
                    <a:pt x="1448" y="75"/>
                  </a:lnTo>
                  <a:lnTo>
                    <a:pt x="1502" y="69"/>
                  </a:lnTo>
                  <a:lnTo>
                    <a:pt x="1646" y="63"/>
                  </a:lnTo>
                  <a:lnTo>
                    <a:pt x="1645" y="5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auto">
            <a:xfrm>
              <a:off x="3725" y="1765"/>
              <a:ext cx="356" cy="138"/>
            </a:xfrm>
            <a:custGeom>
              <a:avLst/>
              <a:gdLst/>
              <a:ahLst/>
              <a:cxnLst>
                <a:cxn ang="0">
                  <a:pos x="356" y="57"/>
                </a:cxn>
                <a:cxn ang="0">
                  <a:pos x="356" y="138"/>
                </a:cxn>
                <a:cxn ang="0">
                  <a:pos x="0" y="75"/>
                </a:cxn>
                <a:cxn ang="0">
                  <a:pos x="6" y="38"/>
                </a:cxn>
                <a:cxn ang="0">
                  <a:pos x="30" y="0"/>
                </a:cxn>
                <a:cxn ang="0">
                  <a:pos x="356" y="57"/>
                </a:cxn>
              </a:cxnLst>
              <a:rect l="0" t="0" r="r" b="b"/>
              <a:pathLst>
                <a:path w="356" h="138">
                  <a:moveTo>
                    <a:pt x="356" y="57"/>
                  </a:moveTo>
                  <a:lnTo>
                    <a:pt x="356" y="138"/>
                  </a:lnTo>
                  <a:lnTo>
                    <a:pt x="0" y="75"/>
                  </a:lnTo>
                  <a:lnTo>
                    <a:pt x="6" y="38"/>
                  </a:lnTo>
                  <a:lnTo>
                    <a:pt x="30" y="0"/>
                  </a:lnTo>
                  <a:lnTo>
                    <a:pt x="356" y="5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Freeform 15"/>
            <p:cNvSpPr>
              <a:spLocks/>
            </p:cNvSpPr>
            <p:nvPr/>
          </p:nvSpPr>
          <p:spPr bwMode="auto">
            <a:xfrm>
              <a:off x="3000" y="1658"/>
              <a:ext cx="343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6"/>
                </a:cxn>
                <a:cxn ang="0">
                  <a:pos x="343" y="134"/>
                </a:cxn>
                <a:cxn ang="0">
                  <a:pos x="343" y="39"/>
                </a:cxn>
                <a:cxn ang="0">
                  <a:pos x="0" y="0"/>
                </a:cxn>
              </a:cxnLst>
              <a:rect l="0" t="0" r="r" b="b"/>
              <a:pathLst>
                <a:path w="343" h="134">
                  <a:moveTo>
                    <a:pt x="0" y="0"/>
                  </a:moveTo>
                  <a:lnTo>
                    <a:pt x="1" y="76"/>
                  </a:lnTo>
                  <a:lnTo>
                    <a:pt x="343" y="134"/>
                  </a:lnTo>
                  <a:lnTo>
                    <a:pt x="343" y="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auto">
            <a:xfrm>
              <a:off x="2999" y="1223"/>
              <a:ext cx="1646" cy="855"/>
            </a:xfrm>
            <a:custGeom>
              <a:avLst/>
              <a:gdLst/>
              <a:ahLst/>
              <a:cxnLst>
                <a:cxn ang="0">
                  <a:pos x="1554" y="0"/>
                </a:cxn>
                <a:cxn ang="0">
                  <a:pos x="1456" y="0"/>
                </a:cxn>
                <a:cxn ang="0">
                  <a:pos x="1354" y="6"/>
                </a:cxn>
                <a:cxn ang="0">
                  <a:pos x="1259" y="21"/>
                </a:cxn>
                <a:cxn ang="0">
                  <a:pos x="1149" y="46"/>
                </a:cxn>
                <a:cxn ang="0">
                  <a:pos x="1044" y="81"/>
                </a:cxn>
                <a:cxn ang="0">
                  <a:pos x="933" y="127"/>
                </a:cxn>
                <a:cxn ang="0">
                  <a:pos x="834" y="177"/>
                </a:cxn>
                <a:cxn ang="0">
                  <a:pos x="740" y="226"/>
                </a:cxn>
                <a:cxn ang="0">
                  <a:pos x="644" y="282"/>
                </a:cxn>
                <a:cxn ang="0">
                  <a:pos x="554" y="345"/>
                </a:cxn>
                <a:cxn ang="0">
                  <a:pos x="467" y="417"/>
                </a:cxn>
                <a:cxn ang="0">
                  <a:pos x="396" y="490"/>
                </a:cxn>
                <a:cxn ang="0">
                  <a:pos x="348" y="556"/>
                </a:cxn>
                <a:cxn ang="0">
                  <a:pos x="55" y="534"/>
                </a:cxn>
                <a:cxn ang="0">
                  <a:pos x="148" y="578"/>
                </a:cxn>
                <a:cxn ang="0">
                  <a:pos x="219" y="621"/>
                </a:cxn>
                <a:cxn ang="0">
                  <a:pos x="278" y="660"/>
                </a:cxn>
                <a:cxn ang="0">
                  <a:pos x="338" y="705"/>
                </a:cxn>
                <a:cxn ang="0">
                  <a:pos x="408" y="765"/>
                </a:cxn>
                <a:cxn ang="0">
                  <a:pos x="469" y="827"/>
                </a:cxn>
                <a:cxn ang="0">
                  <a:pos x="521" y="845"/>
                </a:cxn>
                <a:cxn ang="0">
                  <a:pos x="577" y="816"/>
                </a:cxn>
                <a:cxn ang="0">
                  <a:pos x="646" y="786"/>
                </a:cxn>
                <a:cxn ang="0">
                  <a:pos x="709" y="767"/>
                </a:cxn>
                <a:cxn ang="0">
                  <a:pos x="781" y="746"/>
                </a:cxn>
                <a:cxn ang="0">
                  <a:pos x="854" y="726"/>
                </a:cxn>
                <a:cxn ang="0">
                  <a:pos x="925" y="710"/>
                </a:cxn>
                <a:cxn ang="0">
                  <a:pos x="993" y="695"/>
                </a:cxn>
                <a:cxn ang="0">
                  <a:pos x="1083" y="680"/>
                </a:cxn>
                <a:cxn ang="0">
                  <a:pos x="749" y="565"/>
                </a:cxn>
                <a:cxn ang="0">
                  <a:pos x="828" y="459"/>
                </a:cxn>
                <a:cxn ang="0">
                  <a:pos x="888" y="395"/>
                </a:cxn>
                <a:cxn ang="0">
                  <a:pos x="975" y="311"/>
                </a:cxn>
                <a:cxn ang="0">
                  <a:pos x="1050" y="245"/>
                </a:cxn>
                <a:cxn ang="0">
                  <a:pos x="1110" y="196"/>
                </a:cxn>
                <a:cxn ang="0">
                  <a:pos x="1185" y="146"/>
                </a:cxn>
                <a:cxn ang="0">
                  <a:pos x="1262" y="105"/>
                </a:cxn>
                <a:cxn ang="0">
                  <a:pos x="1354" y="72"/>
                </a:cxn>
                <a:cxn ang="0">
                  <a:pos x="1453" y="46"/>
                </a:cxn>
                <a:cxn ang="0">
                  <a:pos x="1559" y="23"/>
                </a:cxn>
              </a:cxnLst>
              <a:rect l="0" t="0" r="r" b="b"/>
              <a:pathLst>
                <a:path w="1646" h="855">
                  <a:moveTo>
                    <a:pt x="1646" y="6"/>
                  </a:moveTo>
                  <a:lnTo>
                    <a:pt x="1554" y="0"/>
                  </a:lnTo>
                  <a:lnTo>
                    <a:pt x="1510" y="0"/>
                  </a:lnTo>
                  <a:lnTo>
                    <a:pt x="1456" y="0"/>
                  </a:lnTo>
                  <a:lnTo>
                    <a:pt x="1405" y="3"/>
                  </a:lnTo>
                  <a:lnTo>
                    <a:pt x="1354" y="6"/>
                  </a:lnTo>
                  <a:lnTo>
                    <a:pt x="1304" y="12"/>
                  </a:lnTo>
                  <a:lnTo>
                    <a:pt x="1259" y="21"/>
                  </a:lnTo>
                  <a:lnTo>
                    <a:pt x="1209" y="31"/>
                  </a:lnTo>
                  <a:lnTo>
                    <a:pt x="1149" y="46"/>
                  </a:lnTo>
                  <a:lnTo>
                    <a:pt x="1095" y="65"/>
                  </a:lnTo>
                  <a:lnTo>
                    <a:pt x="1044" y="81"/>
                  </a:lnTo>
                  <a:lnTo>
                    <a:pt x="987" y="103"/>
                  </a:lnTo>
                  <a:lnTo>
                    <a:pt x="933" y="127"/>
                  </a:lnTo>
                  <a:lnTo>
                    <a:pt x="879" y="152"/>
                  </a:lnTo>
                  <a:lnTo>
                    <a:pt x="834" y="177"/>
                  </a:lnTo>
                  <a:lnTo>
                    <a:pt x="783" y="202"/>
                  </a:lnTo>
                  <a:lnTo>
                    <a:pt x="740" y="226"/>
                  </a:lnTo>
                  <a:lnTo>
                    <a:pt x="692" y="254"/>
                  </a:lnTo>
                  <a:lnTo>
                    <a:pt x="644" y="282"/>
                  </a:lnTo>
                  <a:lnTo>
                    <a:pt x="596" y="317"/>
                  </a:lnTo>
                  <a:lnTo>
                    <a:pt x="554" y="345"/>
                  </a:lnTo>
                  <a:lnTo>
                    <a:pt x="509" y="383"/>
                  </a:lnTo>
                  <a:lnTo>
                    <a:pt x="467" y="417"/>
                  </a:lnTo>
                  <a:lnTo>
                    <a:pt x="428" y="452"/>
                  </a:lnTo>
                  <a:lnTo>
                    <a:pt x="396" y="490"/>
                  </a:lnTo>
                  <a:lnTo>
                    <a:pt x="369" y="521"/>
                  </a:lnTo>
                  <a:lnTo>
                    <a:pt x="348" y="556"/>
                  </a:lnTo>
                  <a:lnTo>
                    <a:pt x="0" y="510"/>
                  </a:lnTo>
                  <a:lnTo>
                    <a:pt x="55" y="534"/>
                  </a:lnTo>
                  <a:lnTo>
                    <a:pt x="97" y="556"/>
                  </a:lnTo>
                  <a:lnTo>
                    <a:pt x="148" y="578"/>
                  </a:lnTo>
                  <a:lnTo>
                    <a:pt x="185" y="600"/>
                  </a:lnTo>
                  <a:lnTo>
                    <a:pt x="219" y="621"/>
                  </a:lnTo>
                  <a:lnTo>
                    <a:pt x="249" y="637"/>
                  </a:lnTo>
                  <a:lnTo>
                    <a:pt x="278" y="660"/>
                  </a:lnTo>
                  <a:lnTo>
                    <a:pt x="307" y="681"/>
                  </a:lnTo>
                  <a:lnTo>
                    <a:pt x="338" y="705"/>
                  </a:lnTo>
                  <a:lnTo>
                    <a:pt x="372" y="735"/>
                  </a:lnTo>
                  <a:lnTo>
                    <a:pt x="408" y="765"/>
                  </a:lnTo>
                  <a:lnTo>
                    <a:pt x="437" y="794"/>
                  </a:lnTo>
                  <a:lnTo>
                    <a:pt x="469" y="827"/>
                  </a:lnTo>
                  <a:lnTo>
                    <a:pt x="494" y="855"/>
                  </a:lnTo>
                  <a:lnTo>
                    <a:pt x="521" y="845"/>
                  </a:lnTo>
                  <a:lnTo>
                    <a:pt x="548" y="829"/>
                  </a:lnTo>
                  <a:lnTo>
                    <a:pt x="577" y="816"/>
                  </a:lnTo>
                  <a:lnTo>
                    <a:pt x="611" y="801"/>
                  </a:lnTo>
                  <a:lnTo>
                    <a:pt x="646" y="786"/>
                  </a:lnTo>
                  <a:lnTo>
                    <a:pt x="678" y="775"/>
                  </a:lnTo>
                  <a:lnTo>
                    <a:pt x="709" y="767"/>
                  </a:lnTo>
                  <a:lnTo>
                    <a:pt x="744" y="755"/>
                  </a:lnTo>
                  <a:lnTo>
                    <a:pt x="781" y="746"/>
                  </a:lnTo>
                  <a:lnTo>
                    <a:pt x="819" y="735"/>
                  </a:lnTo>
                  <a:lnTo>
                    <a:pt x="854" y="726"/>
                  </a:lnTo>
                  <a:lnTo>
                    <a:pt x="888" y="717"/>
                  </a:lnTo>
                  <a:lnTo>
                    <a:pt x="925" y="710"/>
                  </a:lnTo>
                  <a:lnTo>
                    <a:pt x="960" y="702"/>
                  </a:lnTo>
                  <a:lnTo>
                    <a:pt x="993" y="695"/>
                  </a:lnTo>
                  <a:lnTo>
                    <a:pt x="1032" y="686"/>
                  </a:lnTo>
                  <a:lnTo>
                    <a:pt x="1083" y="680"/>
                  </a:lnTo>
                  <a:lnTo>
                    <a:pt x="725" y="615"/>
                  </a:lnTo>
                  <a:lnTo>
                    <a:pt x="749" y="565"/>
                  </a:lnTo>
                  <a:lnTo>
                    <a:pt x="777" y="528"/>
                  </a:lnTo>
                  <a:lnTo>
                    <a:pt x="828" y="459"/>
                  </a:lnTo>
                  <a:lnTo>
                    <a:pt x="858" y="426"/>
                  </a:lnTo>
                  <a:lnTo>
                    <a:pt x="888" y="395"/>
                  </a:lnTo>
                  <a:lnTo>
                    <a:pt x="942" y="342"/>
                  </a:lnTo>
                  <a:lnTo>
                    <a:pt x="975" y="311"/>
                  </a:lnTo>
                  <a:lnTo>
                    <a:pt x="1014" y="273"/>
                  </a:lnTo>
                  <a:lnTo>
                    <a:pt x="1050" y="245"/>
                  </a:lnTo>
                  <a:lnTo>
                    <a:pt x="1080" y="220"/>
                  </a:lnTo>
                  <a:lnTo>
                    <a:pt x="1110" y="196"/>
                  </a:lnTo>
                  <a:lnTo>
                    <a:pt x="1146" y="171"/>
                  </a:lnTo>
                  <a:lnTo>
                    <a:pt x="1185" y="146"/>
                  </a:lnTo>
                  <a:lnTo>
                    <a:pt x="1224" y="127"/>
                  </a:lnTo>
                  <a:lnTo>
                    <a:pt x="1262" y="105"/>
                  </a:lnTo>
                  <a:lnTo>
                    <a:pt x="1310" y="87"/>
                  </a:lnTo>
                  <a:lnTo>
                    <a:pt x="1354" y="72"/>
                  </a:lnTo>
                  <a:lnTo>
                    <a:pt x="1405" y="59"/>
                  </a:lnTo>
                  <a:lnTo>
                    <a:pt x="1453" y="46"/>
                  </a:lnTo>
                  <a:lnTo>
                    <a:pt x="1504" y="34"/>
                  </a:lnTo>
                  <a:lnTo>
                    <a:pt x="1559" y="23"/>
                  </a:lnTo>
                  <a:lnTo>
                    <a:pt x="1646" y="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6056313" y="3368675"/>
            <a:ext cx="25542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5000" dirty="0" err="1">
                <a:solidFill>
                  <a:srgbClr val="003300"/>
                </a:solidFill>
                <a:latin typeface="Impact" pitchFamily="34" charset="0"/>
              </a:rPr>
              <a:t>Energía</a:t>
            </a:r>
            <a:r>
              <a:rPr lang="en-US" sz="5000" dirty="0">
                <a:solidFill>
                  <a:srgbClr val="003300"/>
                </a:solidFill>
                <a:latin typeface="Impact" pitchFamily="34" charset="0"/>
              </a:rPr>
              <a:t> de </a:t>
            </a:r>
            <a:r>
              <a:rPr lang="en-US" sz="5000" dirty="0" err="1">
                <a:solidFill>
                  <a:srgbClr val="003300"/>
                </a:solidFill>
                <a:latin typeface="Impact" pitchFamily="34" charset="0"/>
              </a:rPr>
              <a:t>Díos</a:t>
            </a:r>
            <a:endParaRPr lang="en-US" sz="5000" dirty="0"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152400" y="3368675"/>
            <a:ext cx="2686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Corazón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de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Díos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 rot="342214">
            <a:off x="1600200" y="2362200"/>
            <a:ext cx="1747838" cy="871538"/>
            <a:chOff x="3889" y="526"/>
            <a:chExt cx="1306" cy="727"/>
          </a:xfrm>
        </p:grpSpPr>
        <p:sp>
          <p:nvSpPr>
            <p:cNvPr id="77844" name="Freeform 20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Freeform 21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Freeform 22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Freeform 23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3200400" y="2743200"/>
            <a:ext cx="14605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2800" b="1" dirty="0" err="1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Carácter</a:t>
            </a:r>
            <a:endParaRPr lang="en-US" sz="2600" b="1" dirty="0">
              <a:ln w="12700">
                <a:solidFill>
                  <a:schemeClr val="bg1"/>
                </a:solidFill>
              </a:ln>
              <a:solidFill>
                <a:srgbClr val="990099"/>
              </a:solidFill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2800" b="1" dirty="0" err="1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Interno</a:t>
            </a:r>
            <a:endParaRPr lang="en-US" sz="2800" b="1" dirty="0">
              <a:ln w="12700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2800" b="1" dirty="0">
                <a:ln w="12700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Original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4343400" y="1536700"/>
            <a:ext cx="135806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800" b="1" dirty="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Forma</a:t>
            </a:r>
            <a:endParaRPr lang="en-US" sz="2600" b="1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2800" b="1" dirty="0" err="1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Externa</a:t>
            </a:r>
            <a:endParaRPr lang="en-US" sz="2800" b="1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2800" b="1" dirty="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Original</a:t>
            </a:r>
          </a:p>
        </p:txBody>
      </p:sp>
      <p:grpSp>
        <p:nvGrpSpPr>
          <p:cNvPr id="77850" name="Group 26"/>
          <p:cNvGrpSpPr>
            <a:grpSpLocks/>
          </p:cNvGrpSpPr>
          <p:nvPr/>
        </p:nvGrpSpPr>
        <p:grpSpPr bwMode="auto">
          <a:xfrm rot="-252880">
            <a:off x="5715000" y="2438400"/>
            <a:ext cx="1752600" cy="838200"/>
            <a:chOff x="2390" y="534"/>
            <a:chExt cx="1305" cy="733"/>
          </a:xfrm>
        </p:grpSpPr>
        <p:sp>
          <p:nvSpPr>
            <p:cNvPr id="77851" name="Freeform 27"/>
            <p:cNvSpPr>
              <a:spLocks/>
            </p:cNvSpPr>
            <p:nvPr/>
          </p:nvSpPr>
          <p:spPr bwMode="auto">
            <a:xfrm>
              <a:off x="2391" y="536"/>
              <a:ext cx="755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10" y="90"/>
                </a:cxn>
                <a:cxn ang="0">
                  <a:pos x="210" y="114"/>
                </a:cxn>
                <a:cxn ang="0">
                  <a:pos x="300" y="143"/>
                </a:cxn>
                <a:cxn ang="0">
                  <a:pos x="394" y="171"/>
                </a:cxn>
                <a:cxn ang="0">
                  <a:pos x="473" y="200"/>
                </a:cxn>
                <a:cxn ang="0">
                  <a:pos x="540" y="228"/>
                </a:cxn>
                <a:cxn ang="0">
                  <a:pos x="602" y="254"/>
                </a:cxn>
                <a:cxn ang="0">
                  <a:pos x="673" y="287"/>
                </a:cxn>
                <a:cxn ang="0">
                  <a:pos x="735" y="325"/>
                </a:cxn>
                <a:cxn ang="0">
                  <a:pos x="806" y="373"/>
                </a:cxn>
                <a:cxn ang="0">
                  <a:pos x="863" y="416"/>
                </a:cxn>
                <a:cxn ang="0">
                  <a:pos x="920" y="459"/>
                </a:cxn>
                <a:cxn ang="0">
                  <a:pos x="973" y="506"/>
                </a:cxn>
                <a:cxn ang="0">
                  <a:pos x="1039" y="563"/>
                </a:cxn>
                <a:cxn ang="0">
                  <a:pos x="1111" y="630"/>
                </a:cxn>
                <a:cxn ang="0">
                  <a:pos x="1152" y="678"/>
                </a:cxn>
                <a:cxn ang="0">
                  <a:pos x="1195" y="728"/>
                </a:cxn>
                <a:cxn ang="0">
                  <a:pos x="1238" y="778"/>
                </a:cxn>
                <a:cxn ang="0">
                  <a:pos x="1276" y="825"/>
                </a:cxn>
                <a:cxn ang="0">
                  <a:pos x="1323" y="901"/>
                </a:cxn>
                <a:cxn ang="0">
                  <a:pos x="1352" y="963"/>
                </a:cxn>
                <a:cxn ang="0">
                  <a:pos x="1510" y="944"/>
                </a:cxn>
                <a:cxn ang="0">
                  <a:pos x="1458" y="840"/>
                </a:cxn>
                <a:cxn ang="0">
                  <a:pos x="1380" y="728"/>
                </a:cxn>
                <a:cxn ang="0">
                  <a:pos x="1299" y="635"/>
                </a:cxn>
                <a:cxn ang="0">
                  <a:pos x="1195" y="535"/>
                </a:cxn>
                <a:cxn ang="0">
                  <a:pos x="1054" y="392"/>
                </a:cxn>
                <a:cxn ang="0">
                  <a:pos x="897" y="273"/>
                </a:cxn>
                <a:cxn ang="0">
                  <a:pos x="730" y="171"/>
                </a:cxn>
                <a:cxn ang="0">
                  <a:pos x="583" y="109"/>
                </a:cxn>
                <a:cxn ang="0">
                  <a:pos x="399" y="47"/>
                </a:cxn>
                <a:cxn ang="0">
                  <a:pos x="248" y="24"/>
                </a:cxn>
                <a:cxn ang="0">
                  <a:pos x="0" y="0"/>
                </a:cxn>
              </a:cxnLst>
              <a:rect l="0" t="0" r="r" b="b"/>
              <a:pathLst>
                <a:path w="1510" h="963">
                  <a:moveTo>
                    <a:pt x="0" y="0"/>
                  </a:moveTo>
                  <a:lnTo>
                    <a:pt x="0" y="71"/>
                  </a:lnTo>
                  <a:lnTo>
                    <a:pt x="110" y="90"/>
                  </a:lnTo>
                  <a:lnTo>
                    <a:pt x="210" y="114"/>
                  </a:lnTo>
                  <a:lnTo>
                    <a:pt x="300" y="143"/>
                  </a:lnTo>
                  <a:lnTo>
                    <a:pt x="394" y="171"/>
                  </a:lnTo>
                  <a:lnTo>
                    <a:pt x="473" y="200"/>
                  </a:lnTo>
                  <a:lnTo>
                    <a:pt x="540" y="228"/>
                  </a:lnTo>
                  <a:lnTo>
                    <a:pt x="602" y="254"/>
                  </a:lnTo>
                  <a:lnTo>
                    <a:pt x="673" y="287"/>
                  </a:lnTo>
                  <a:lnTo>
                    <a:pt x="735" y="325"/>
                  </a:lnTo>
                  <a:lnTo>
                    <a:pt x="806" y="373"/>
                  </a:lnTo>
                  <a:lnTo>
                    <a:pt x="863" y="416"/>
                  </a:lnTo>
                  <a:lnTo>
                    <a:pt x="920" y="459"/>
                  </a:lnTo>
                  <a:lnTo>
                    <a:pt x="973" y="506"/>
                  </a:lnTo>
                  <a:lnTo>
                    <a:pt x="1039" y="563"/>
                  </a:lnTo>
                  <a:lnTo>
                    <a:pt x="1111" y="630"/>
                  </a:lnTo>
                  <a:lnTo>
                    <a:pt x="1152" y="678"/>
                  </a:lnTo>
                  <a:lnTo>
                    <a:pt x="1195" y="728"/>
                  </a:lnTo>
                  <a:lnTo>
                    <a:pt x="1238" y="778"/>
                  </a:lnTo>
                  <a:lnTo>
                    <a:pt x="1276" y="825"/>
                  </a:lnTo>
                  <a:lnTo>
                    <a:pt x="1323" y="901"/>
                  </a:lnTo>
                  <a:lnTo>
                    <a:pt x="1352" y="963"/>
                  </a:lnTo>
                  <a:lnTo>
                    <a:pt x="1510" y="944"/>
                  </a:lnTo>
                  <a:lnTo>
                    <a:pt x="1458" y="840"/>
                  </a:lnTo>
                  <a:lnTo>
                    <a:pt x="1380" y="728"/>
                  </a:lnTo>
                  <a:lnTo>
                    <a:pt x="1299" y="635"/>
                  </a:lnTo>
                  <a:lnTo>
                    <a:pt x="1195" y="535"/>
                  </a:lnTo>
                  <a:lnTo>
                    <a:pt x="1054" y="392"/>
                  </a:lnTo>
                  <a:lnTo>
                    <a:pt x="897" y="273"/>
                  </a:lnTo>
                  <a:lnTo>
                    <a:pt x="730" y="171"/>
                  </a:lnTo>
                  <a:lnTo>
                    <a:pt x="583" y="109"/>
                  </a:lnTo>
                  <a:lnTo>
                    <a:pt x="399" y="47"/>
                  </a:lnTo>
                  <a:lnTo>
                    <a:pt x="248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Freeform 28"/>
            <p:cNvSpPr>
              <a:spLocks/>
            </p:cNvSpPr>
            <p:nvPr/>
          </p:nvSpPr>
          <p:spPr bwMode="auto">
            <a:xfrm>
              <a:off x="3304" y="922"/>
              <a:ext cx="391" cy="345"/>
            </a:xfrm>
            <a:custGeom>
              <a:avLst/>
              <a:gdLst/>
              <a:ahLst/>
              <a:cxnLst>
                <a:cxn ang="0">
                  <a:pos x="0" y="532"/>
                </a:cxn>
                <a:cxn ang="0">
                  <a:pos x="0" y="689"/>
                </a:cxn>
                <a:cxn ang="0">
                  <a:pos x="32" y="649"/>
                </a:cxn>
                <a:cxn ang="0">
                  <a:pos x="67" y="608"/>
                </a:cxn>
                <a:cxn ang="0">
                  <a:pos x="113" y="565"/>
                </a:cxn>
                <a:cxn ang="0">
                  <a:pos x="170" y="516"/>
                </a:cxn>
                <a:cxn ang="0">
                  <a:pos x="225" y="462"/>
                </a:cxn>
                <a:cxn ang="0">
                  <a:pos x="282" y="411"/>
                </a:cxn>
                <a:cxn ang="0">
                  <a:pos x="335" y="368"/>
                </a:cxn>
                <a:cxn ang="0">
                  <a:pos x="382" y="330"/>
                </a:cxn>
                <a:cxn ang="0">
                  <a:pos x="435" y="295"/>
                </a:cxn>
                <a:cxn ang="0">
                  <a:pos x="489" y="260"/>
                </a:cxn>
                <a:cxn ang="0">
                  <a:pos x="552" y="224"/>
                </a:cxn>
                <a:cxn ang="0">
                  <a:pos x="611" y="195"/>
                </a:cxn>
                <a:cxn ang="0">
                  <a:pos x="671" y="170"/>
                </a:cxn>
                <a:cxn ang="0">
                  <a:pos x="734" y="143"/>
                </a:cxn>
                <a:cxn ang="0">
                  <a:pos x="782" y="121"/>
                </a:cxn>
                <a:cxn ang="0">
                  <a:pos x="782" y="0"/>
                </a:cxn>
                <a:cxn ang="0">
                  <a:pos x="696" y="24"/>
                </a:cxn>
                <a:cxn ang="0">
                  <a:pos x="571" y="78"/>
                </a:cxn>
                <a:cxn ang="0">
                  <a:pos x="411" y="146"/>
                </a:cxn>
                <a:cxn ang="0">
                  <a:pos x="293" y="219"/>
                </a:cxn>
                <a:cxn ang="0">
                  <a:pos x="186" y="324"/>
                </a:cxn>
                <a:cxn ang="0">
                  <a:pos x="79" y="411"/>
                </a:cxn>
                <a:cxn ang="0">
                  <a:pos x="0" y="495"/>
                </a:cxn>
                <a:cxn ang="0">
                  <a:pos x="0" y="687"/>
                </a:cxn>
                <a:cxn ang="0">
                  <a:pos x="0" y="684"/>
                </a:cxn>
                <a:cxn ang="0">
                  <a:pos x="0" y="532"/>
                </a:cxn>
              </a:cxnLst>
              <a:rect l="0" t="0" r="r" b="b"/>
              <a:pathLst>
                <a:path w="782" h="689">
                  <a:moveTo>
                    <a:pt x="0" y="532"/>
                  </a:moveTo>
                  <a:lnTo>
                    <a:pt x="0" y="689"/>
                  </a:lnTo>
                  <a:lnTo>
                    <a:pt x="32" y="649"/>
                  </a:lnTo>
                  <a:lnTo>
                    <a:pt x="67" y="608"/>
                  </a:lnTo>
                  <a:lnTo>
                    <a:pt x="113" y="565"/>
                  </a:lnTo>
                  <a:lnTo>
                    <a:pt x="170" y="516"/>
                  </a:lnTo>
                  <a:lnTo>
                    <a:pt x="225" y="462"/>
                  </a:lnTo>
                  <a:lnTo>
                    <a:pt x="282" y="411"/>
                  </a:lnTo>
                  <a:lnTo>
                    <a:pt x="335" y="368"/>
                  </a:lnTo>
                  <a:lnTo>
                    <a:pt x="382" y="330"/>
                  </a:lnTo>
                  <a:lnTo>
                    <a:pt x="435" y="295"/>
                  </a:lnTo>
                  <a:lnTo>
                    <a:pt x="489" y="260"/>
                  </a:lnTo>
                  <a:lnTo>
                    <a:pt x="552" y="224"/>
                  </a:lnTo>
                  <a:lnTo>
                    <a:pt x="611" y="195"/>
                  </a:lnTo>
                  <a:lnTo>
                    <a:pt x="671" y="170"/>
                  </a:lnTo>
                  <a:lnTo>
                    <a:pt x="734" y="143"/>
                  </a:lnTo>
                  <a:lnTo>
                    <a:pt x="782" y="121"/>
                  </a:lnTo>
                  <a:lnTo>
                    <a:pt x="782" y="0"/>
                  </a:lnTo>
                  <a:lnTo>
                    <a:pt x="696" y="24"/>
                  </a:lnTo>
                  <a:lnTo>
                    <a:pt x="571" y="78"/>
                  </a:lnTo>
                  <a:lnTo>
                    <a:pt x="411" y="146"/>
                  </a:lnTo>
                  <a:lnTo>
                    <a:pt x="293" y="219"/>
                  </a:lnTo>
                  <a:lnTo>
                    <a:pt x="186" y="324"/>
                  </a:lnTo>
                  <a:lnTo>
                    <a:pt x="79" y="411"/>
                  </a:lnTo>
                  <a:lnTo>
                    <a:pt x="0" y="495"/>
                  </a:lnTo>
                  <a:lnTo>
                    <a:pt x="0" y="687"/>
                  </a:lnTo>
                  <a:lnTo>
                    <a:pt x="0" y="684"/>
                  </a:lnTo>
                  <a:lnTo>
                    <a:pt x="0" y="532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Freeform 29"/>
            <p:cNvSpPr>
              <a:spLocks/>
            </p:cNvSpPr>
            <p:nvPr/>
          </p:nvSpPr>
          <p:spPr bwMode="auto">
            <a:xfrm>
              <a:off x="2835" y="1052"/>
              <a:ext cx="467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60" y="143"/>
                </a:cxn>
                <a:cxn ang="0">
                  <a:pos x="122" y="154"/>
                </a:cxn>
                <a:cxn ang="0">
                  <a:pos x="180" y="168"/>
                </a:cxn>
                <a:cxn ang="0">
                  <a:pos x="241" y="182"/>
                </a:cxn>
                <a:cxn ang="0">
                  <a:pos x="310" y="200"/>
                </a:cxn>
                <a:cxn ang="0">
                  <a:pos x="387" y="219"/>
                </a:cxn>
                <a:cxn ang="0">
                  <a:pos x="482" y="247"/>
                </a:cxn>
                <a:cxn ang="0">
                  <a:pos x="574" y="273"/>
                </a:cxn>
                <a:cxn ang="0">
                  <a:pos x="634" y="293"/>
                </a:cxn>
                <a:cxn ang="0">
                  <a:pos x="705" y="322"/>
                </a:cxn>
                <a:cxn ang="0">
                  <a:pos x="783" y="354"/>
                </a:cxn>
                <a:cxn ang="0">
                  <a:pos x="853" y="385"/>
                </a:cxn>
                <a:cxn ang="0">
                  <a:pos x="904" y="411"/>
                </a:cxn>
                <a:cxn ang="0">
                  <a:pos x="934" y="428"/>
                </a:cxn>
                <a:cxn ang="0">
                  <a:pos x="934" y="265"/>
                </a:cxn>
                <a:cxn ang="0">
                  <a:pos x="875" y="223"/>
                </a:cxn>
                <a:cxn ang="0">
                  <a:pos x="758" y="166"/>
                </a:cxn>
                <a:cxn ang="0">
                  <a:pos x="621" y="109"/>
                </a:cxn>
                <a:cxn ang="0">
                  <a:pos x="499" y="77"/>
                </a:cxn>
                <a:cxn ang="0">
                  <a:pos x="358" y="38"/>
                </a:cxn>
                <a:cxn ang="0">
                  <a:pos x="217" y="11"/>
                </a:cxn>
                <a:cxn ang="0">
                  <a:pos x="117" y="1"/>
                </a:cxn>
                <a:cxn ang="0">
                  <a:pos x="0" y="0"/>
                </a:cxn>
              </a:cxnLst>
              <a:rect l="0" t="0" r="r" b="b"/>
              <a:pathLst>
                <a:path w="934" h="428">
                  <a:moveTo>
                    <a:pt x="0" y="0"/>
                  </a:moveTo>
                  <a:lnTo>
                    <a:pt x="0" y="131"/>
                  </a:lnTo>
                  <a:lnTo>
                    <a:pt x="60" y="143"/>
                  </a:lnTo>
                  <a:lnTo>
                    <a:pt x="122" y="154"/>
                  </a:lnTo>
                  <a:lnTo>
                    <a:pt x="180" y="168"/>
                  </a:lnTo>
                  <a:lnTo>
                    <a:pt x="241" y="182"/>
                  </a:lnTo>
                  <a:lnTo>
                    <a:pt x="310" y="200"/>
                  </a:lnTo>
                  <a:lnTo>
                    <a:pt x="387" y="219"/>
                  </a:lnTo>
                  <a:lnTo>
                    <a:pt x="482" y="247"/>
                  </a:lnTo>
                  <a:lnTo>
                    <a:pt x="574" y="273"/>
                  </a:lnTo>
                  <a:lnTo>
                    <a:pt x="634" y="293"/>
                  </a:lnTo>
                  <a:lnTo>
                    <a:pt x="705" y="322"/>
                  </a:lnTo>
                  <a:lnTo>
                    <a:pt x="783" y="354"/>
                  </a:lnTo>
                  <a:lnTo>
                    <a:pt x="853" y="385"/>
                  </a:lnTo>
                  <a:lnTo>
                    <a:pt x="904" y="411"/>
                  </a:lnTo>
                  <a:lnTo>
                    <a:pt x="934" y="428"/>
                  </a:lnTo>
                  <a:lnTo>
                    <a:pt x="934" y="265"/>
                  </a:lnTo>
                  <a:lnTo>
                    <a:pt x="875" y="223"/>
                  </a:lnTo>
                  <a:lnTo>
                    <a:pt x="758" y="166"/>
                  </a:lnTo>
                  <a:lnTo>
                    <a:pt x="621" y="109"/>
                  </a:lnTo>
                  <a:lnTo>
                    <a:pt x="499" y="77"/>
                  </a:lnTo>
                  <a:lnTo>
                    <a:pt x="358" y="38"/>
                  </a:lnTo>
                  <a:lnTo>
                    <a:pt x="217" y="11"/>
                  </a:lnTo>
                  <a:lnTo>
                    <a:pt x="117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Freeform 30"/>
            <p:cNvSpPr>
              <a:spLocks/>
            </p:cNvSpPr>
            <p:nvPr/>
          </p:nvSpPr>
          <p:spPr bwMode="auto">
            <a:xfrm>
              <a:off x="2390" y="534"/>
              <a:ext cx="1305" cy="65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0" y="0"/>
                </a:cxn>
                <a:cxn ang="0">
                  <a:pos x="461" y="10"/>
                </a:cxn>
                <a:cxn ang="0">
                  <a:pos x="612" y="33"/>
                </a:cxn>
                <a:cxn ang="0">
                  <a:pos x="787" y="72"/>
                </a:cxn>
                <a:cxn ang="0">
                  <a:pos x="953" y="124"/>
                </a:cxn>
                <a:cxn ang="0">
                  <a:pos x="1129" y="195"/>
                </a:cxn>
                <a:cxn ang="0">
                  <a:pos x="1286" y="270"/>
                </a:cxn>
                <a:cxn ang="0">
                  <a:pos x="1435" y="345"/>
                </a:cxn>
                <a:cxn ang="0">
                  <a:pos x="1588" y="430"/>
                </a:cxn>
                <a:cxn ang="0">
                  <a:pos x="1730" y="526"/>
                </a:cxn>
                <a:cxn ang="0">
                  <a:pos x="1868" y="635"/>
                </a:cxn>
                <a:cxn ang="0">
                  <a:pos x="1981" y="745"/>
                </a:cxn>
                <a:cxn ang="0">
                  <a:pos x="2057" y="846"/>
                </a:cxn>
                <a:cxn ang="0">
                  <a:pos x="2531" y="813"/>
                </a:cxn>
                <a:cxn ang="0">
                  <a:pos x="2369" y="884"/>
                </a:cxn>
                <a:cxn ang="0">
                  <a:pos x="2257" y="941"/>
                </a:cxn>
                <a:cxn ang="0">
                  <a:pos x="2163" y="1000"/>
                </a:cxn>
                <a:cxn ang="0">
                  <a:pos x="2073" y="1073"/>
                </a:cxn>
                <a:cxn ang="0">
                  <a:pos x="1967" y="1168"/>
                </a:cxn>
                <a:cxn ang="0">
                  <a:pos x="1868" y="1264"/>
                </a:cxn>
                <a:cxn ang="0">
                  <a:pos x="1783" y="1287"/>
                </a:cxn>
                <a:cxn ang="0">
                  <a:pos x="1694" y="1243"/>
                </a:cxn>
                <a:cxn ang="0">
                  <a:pos x="1584" y="1199"/>
                </a:cxn>
                <a:cxn ang="0">
                  <a:pos x="1484" y="1167"/>
                </a:cxn>
                <a:cxn ang="0">
                  <a:pos x="1370" y="1135"/>
                </a:cxn>
                <a:cxn ang="0">
                  <a:pos x="1254" y="1105"/>
                </a:cxn>
                <a:cxn ang="0">
                  <a:pos x="1142" y="1081"/>
                </a:cxn>
                <a:cxn ang="0">
                  <a:pos x="1034" y="1057"/>
                </a:cxn>
                <a:cxn ang="0">
                  <a:pos x="888" y="1035"/>
                </a:cxn>
                <a:cxn ang="0">
                  <a:pos x="1421" y="860"/>
                </a:cxn>
                <a:cxn ang="0">
                  <a:pos x="1296" y="697"/>
                </a:cxn>
                <a:cxn ang="0">
                  <a:pos x="1200" y="602"/>
                </a:cxn>
                <a:cxn ang="0">
                  <a:pos x="1063" y="473"/>
                </a:cxn>
                <a:cxn ang="0">
                  <a:pos x="944" y="373"/>
                </a:cxn>
                <a:cxn ang="0">
                  <a:pos x="848" y="299"/>
                </a:cxn>
                <a:cxn ang="0">
                  <a:pos x="729" y="224"/>
                </a:cxn>
                <a:cxn ang="0">
                  <a:pos x="607" y="162"/>
                </a:cxn>
                <a:cxn ang="0">
                  <a:pos x="461" y="110"/>
                </a:cxn>
                <a:cxn ang="0">
                  <a:pos x="304" y="72"/>
                </a:cxn>
                <a:cxn ang="0">
                  <a:pos x="138" y="38"/>
                </a:cxn>
              </a:cxnLst>
              <a:rect l="0" t="0" r="r" b="b"/>
              <a:pathLst>
                <a:path w="2609" h="1307">
                  <a:moveTo>
                    <a:pt x="0" y="10"/>
                  </a:moveTo>
                  <a:lnTo>
                    <a:pt x="143" y="0"/>
                  </a:lnTo>
                  <a:lnTo>
                    <a:pt x="214" y="0"/>
                  </a:lnTo>
                  <a:lnTo>
                    <a:pt x="300" y="0"/>
                  </a:lnTo>
                  <a:lnTo>
                    <a:pt x="380" y="5"/>
                  </a:lnTo>
                  <a:lnTo>
                    <a:pt x="461" y="10"/>
                  </a:lnTo>
                  <a:lnTo>
                    <a:pt x="541" y="19"/>
                  </a:lnTo>
                  <a:lnTo>
                    <a:pt x="612" y="33"/>
                  </a:lnTo>
                  <a:lnTo>
                    <a:pt x="691" y="48"/>
                  </a:lnTo>
                  <a:lnTo>
                    <a:pt x="787" y="72"/>
                  </a:lnTo>
                  <a:lnTo>
                    <a:pt x="872" y="100"/>
                  </a:lnTo>
                  <a:lnTo>
                    <a:pt x="953" y="124"/>
                  </a:lnTo>
                  <a:lnTo>
                    <a:pt x="1043" y="157"/>
                  </a:lnTo>
                  <a:lnTo>
                    <a:pt x="1129" y="195"/>
                  </a:lnTo>
                  <a:lnTo>
                    <a:pt x="1215" y="233"/>
                  </a:lnTo>
                  <a:lnTo>
                    <a:pt x="1286" y="270"/>
                  </a:lnTo>
                  <a:lnTo>
                    <a:pt x="1367" y="308"/>
                  </a:lnTo>
                  <a:lnTo>
                    <a:pt x="1435" y="345"/>
                  </a:lnTo>
                  <a:lnTo>
                    <a:pt x="1511" y="387"/>
                  </a:lnTo>
                  <a:lnTo>
                    <a:pt x="1588" y="430"/>
                  </a:lnTo>
                  <a:lnTo>
                    <a:pt x="1664" y="483"/>
                  </a:lnTo>
                  <a:lnTo>
                    <a:pt x="1730" y="526"/>
                  </a:lnTo>
                  <a:lnTo>
                    <a:pt x="1802" y="583"/>
                  </a:lnTo>
                  <a:lnTo>
                    <a:pt x="1868" y="635"/>
                  </a:lnTo>
                  <a:lnTo>
                    <a:pt x="1930" y="687"/>
                  </a:lnTo>
                  <a:lnTo>
                    <a:pt x="1981" y="745"/>
                  </a:lnTo>
                  <a:lnTo>
                    <a:pt x="2024" y="794"/>
                  </a:lnTo>
                  <a:lnTo>
                    <a:pt x="2057" y="846"/>
                  </a:lnTo>
                  <a:lnTo>
                    <a:pt x="2609" y="776"/>
                  </a:lnTo>
                  <a:lnTo>
                    <a:pt x="2531" y="813"/>
                  </a:lnTo>
                  <a:lnTo>
                    <a:pt x="2441" y="851"/>
                  </a:lnTo>
                  <a:lnTo>
                    <a:pt x="2369" y="884"/>
                  </a:lnTo>
                  <a:lnTo>
                    <a:pt x="2316" y="910"/>
                  </a:lnTo>
                  <a:lnTo>
                    <a:pt x="2257" y="941"/>
                  </a:lnTo>
                  <a:lnTo>
                    <a:pt x="2209" y="970"/>
                  </a:lnTo>
                  <a:lnTo>
                    <a:pt x="2163" y="1000"/>
                  </a:lnTo>
                  <a:lnTo>
                    <a:pt x="2117" y="1037"/>
                  </a:lnTo>
                  <a:lnTo>
                    <a:pt x="2073" y="1073"/>
                  </a:lnTo>
                  <a:lnTo>
                    <a:pt x="2019" y="1119"/>
                  </a:lnTo>
                  <a:lnTo>
                    <a:pt x="1967" y="1168"/>
                  </a:lnTo>
                  <a:lnTo>
                    <a:pt x="1921" y="1210"/>
                  </a:lnTo>
                  <a:lnTo>
                    <a:pt x="1868" y="1264"/>
                  </a:lnTo>
                  <a:lnTo>
                    <a:pt x="1825" y="1307"/>
                  </a:lnTo>
                  <a:lnTo>
                    <a:pt x="1783" y="1287"/>
                  </a:lnTo>
                  <a:lnTo>
                    <a:pt x="1740" y="1264"/>
                  </a:lnTo>
                  <a:lnTo>
                    <a:pt x="1694" y="1243"/>
                  </a:lnTo>
                  <a:lnTo>
                    <a:pt x="1640" y="1221"/>
                  </a:lnTo>
                  <a:lnTo>
                    <a:pt x="1584" y="1199"/>
                  </a:lnTo>
                  <a:lnTo>
                    <a:pt x="1534" y="1181"/>
                  </a:lnTo>
                  <a:lnTo>
                    <a:pt x="1484" y="1167"/>
                  </a:lnTo>
                  <a:lnTo>
                    <a:pt x="1429" y="1149"/>
                  </a:lnTo>
                  <a:lnTo>
                    <a:pt x="1370" y="1135"/>
                  </a:lnTo>
                  <a:lnTo>
                    <a:pt x="1310" y="1119"/>
                  </a:lnTo>
                  <a:lnTo>
                    <a:pt x="1254" y="1105"/>
                  </a:lnTo>
                  <a:lnTo>
                    <a:pt x="1200" y="1091"/>
                  </a:lnTo>
                  <a:lnTo>
                    <a:pt x="1142" y="1081"/>
                  </a:lnTo>
                  <a:lnTo>
                    <a:pt x="1086" y="1068"/>
                  </a:lnTo>
                  <a:lnTo>
                    <a:pt x="1034" y="1057"/>
                  </a:lnTo>
                  <a:lnTo>
                    <a:pt x="972" y="1045"/>
                  </a:lnTo>
                  <a:lnTo>
                    <a:pt x="888" y="1035"/>
                  </a:lnTo>
                  <a:lnTo>
                    <a:pt x="1459" y="937"/>
                  </a:lnTo>
                  <a:lnTo>
                    <a:pt x="1421" y="860"/>
                  </a:lnTo>
                  <a:lnTo>
                    <a:pt x="1377" y="803"/>
                  </a:lnTo>
                  <a:lnTo>
                    <a:pt x="1296" y="697"/>
                  </a:lnTo>
                  <a:lnTo>
                    <a:pt x="1248" y="649"/>
                  </a:lnTo>
                  <a:lnTo>
                    <a:pt x="1200" y="602"/>
                  </a:lnTo>
                  <a:lnTo>
                    <a:pt x="1115" y="521"/>
                  </a:lnTo>
                  <a:lnTo>
                    <a:pt x="1063" y="473"/>
                  </a:lnTo>
                  <a:lnTo>
                    <a:pt x="1001" y="416"/>
                  </a:lnTo>
                  <a:lnTo>
                    <a:pt x="944" y="373"/>
                  </a:lnTo>
                  <a:lnTo>
                    <a:pt x="896" y="335"/>
                  </a:lnTo>
                  <a:lnTo>
                    <a:pt x="848" y="299"/>
                  </a:lnTo>
                  <a:lnTo>
                    <a:pt x="791" y="260"/>
                  </a:lnTo>
                  <a:lnTo>
                    <a:pt x="729" y="224"/>
                  </a:lnTo>
                  <a:lnTo>
                    <a:pt x="668" y="195"/>
                  </a:lnTo>
                  <a:lnTo>
                    <a:pt x="607" y="162"/>
                  </a:lnTo>
                  <a:lnTo>
                    <a:pt x="531" y="133"/>
                  </a:lnTo>
                  <a:lnTo>
                    <a:pt x="461" y="110"/>
                  </a:lnTo>
                  <a:lnTo>
                    <a:pt x="380" y="91"/>
                  </a:lnTo>
                  <a:lnTo>
                    <a:pt x="304" y="72"/>
                  </a:lnTo>
                  <a:lnTo>
                    <a:pt x="223" y="52"/>
                  </a:lnTo>
                  <a:lnTo>
                    <a:pt x="138" y="38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9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4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9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41" grpId="0" autoUpdateAnimBg="0"/>
      <p:bldP spid="77842" grpId="0" autoUpdateAnimBg="0"/>
      <p:bldP spid="77848" grpId="0" autoUpdateAnimBg="0"/>
      <p:bldP spid="7784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29600" cy="464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s-E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/>
              </a:rPr>
              <a:t>Vive para el</a:t>
            </a:r>
          </a:p>
          <a:p>
            <a:pPr algn="ctr"/>
            <a:r>
              <a:rPr lang="es-E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/>
              </a:rPr>
              <a:t>beneficio de la</a:t>
            </a:r>
          </a:p>
          <a:p>
            <a:pPr algn="ctr"/>
            <a:r>
              <a:rPr lang="es-E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/>
              </a:rPr>
              <a:t>Creación de </a:t>
            </a:r>
            <a:r>
              <a:rPr lang="es-ES" sz="3600" b="1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/>
              </a:rPr>
              <a:t>Díos</a:t>
            </a:r>
            <a:endParaRPr 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 rot="4989">
            <a:off x="379413" y="310879"/>
            <a:ext cx="8377237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Díos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-Ser del Amor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Verdadero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5395011" scaled="1"/>
              </a:gradFill>
              <a:latin typeface="Impact"/>
            </a:endParaRPr>
          </a:p>
        </p:txBody>
      </p:sp>
    </p:spTree>
  </p:cSld>
  <p:clrMapOvr>
    <a:masterClrMapping/>
  </p:clrMapOvr>
  <p:transition spd="med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:\jpg Landscapes\flow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19050">
                  <a:solidFill>
                    <a:srgbClr val="300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la Primera Causa</a:t>
            </a:r>
            <a:endParaRPr lang="en-US" sz="3600" b="1" kern="10">
              <a:ln w="19050">
                <a:solidFill>
                  <a:srgbClr val="300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en la </a:t>
            </a: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Creación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2000" dirty="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Primera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Causa</a:t>
            </a:r>
            <a:endParaRPr lang="en-US" sz="4000" dirty="0">
              <a:solidFill>
                <a:srgbClr val="6600CC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7391400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Amor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Verdadero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8153400" y="666750"/>
            <a:ext cx="533400" cy="4167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114800" y="1981200"/>
            <a:ext cx="4438650" cy="433041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5400" smtClean="0">
                <a:solidFill>
                  <a:srgbClr val="CC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 pitchFamily="34" charset="0"/>
              </a:rPr>
              <a:t> </a:t>
            </a: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. . .</a:t>
            </a:r>
            <a:r>
              <a:rPr lang="en-US" sz="540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 pitchFamily="34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para</a:t>
            </a: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 pitchFamily="34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el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 pitchFamily="34" charset="0"/>
              </a:rPr>
              <a:t> </a:t>
            </a:r>
            <a:r>
              <a:rPr lang="en-US" sz="5400" b="1" kern="1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beneficio</a:t>
            </a:r>
            <a:r>
              <a:rPr lang="en-US" sz="540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 pitchFamily="34" charset="0"/>
              </a:rPr>
              <a:t> </a:t>
            </a: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de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los</a:t>
            </a:r>
            <a:r>
              <a:rPr lang="en-US" sz="540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 pitchFamily="34" charset="0"/>
              </a:rPr>
              <a:t> </a:t>
            </a:r>
            <a:r>
              <a:rPr lang="en-US" sz="5400" b="1" kern="1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demás</a:t>
            </a:r>
            <a:r>
              <a:rPr lang="en-US" sz="540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 pitchFamily="34" charset="0"/>
              </a:rPr>
              <a:t> </a:t>
            </a: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aún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a expensas de nosotros mísmos</a:t>
            </a:r>
            <a:endParaRPr lang="en-US" sz="5400" b="1" kern="10" dirty="0" err="1" smtClean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1800000" algn="tl">
                  <a:schemeClr val="tx1">
                    <a:lumMod val="50000"/>
                    <a:lumOff val="50000"/>
                    <a:alpha val="52000"/>
                  </a:schemeClr>
                </a:outerShdw>
              </a:effectLst>
              <a:latin typeface="Impact"/>
            </a:endParaRP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390525" y="1828800"/>
            <a:ext cx="4029075" cy="1674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Pensamientos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509588" y="3371850"/>
            <a:ext cx="2657475" cy="1581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Palabras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509588" y="4819650"/>
            <a:ext cx="2657475" cy="1581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Acciones</a:t>
            </a:r>
          </a:p>
        </p:txBody>
      </p:sp>
    </p:spTree>
  </p:cSld>
  <p:clrMapOvr>
    <a:masterClrMapping/>
  </p:clrMapOvr>
  <p:transition spd="slow" advClick="0" advTm="2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3" grpId="0" animBg="1"/>
      <p:bldP spid="81924" grpId="0" autoUpdateAnimBg="0"/>
      <p:bldP spid="81925" grpId="0"/>
      <p:bldP spid="81926" grpId="0"/>
      <p:bldP spid="819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7766050" cy="426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5599"/>
              </a:avLst>
            </a:prstTxWarp>
          </a:bodyPr>
          <a:lstStyle/>
          <a:p>
            <a:pPr algn="ctr"/>
            <a:r>
              <a:rPr lang="es-E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25400" dir="13500000">
                    <a:srgbClr val="FFC000"/>
                  </a:prstShdw>
                </a:effectLst>
                <a:latin typeface="Impact"/>
              </a:rPr>
              <a:t>...determinado</a:t>
            </a:r>
          </a:p>
          <a:p>
            <a:pPr algn="ctr"/>
            <a:r>
              <a:rPr lang="es-E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25400" dir="13500000">
                    <a:srgbClr val="FFC000"/>
                  </a:prstShdw>
                </a:effectLst>
                <a:latin typeface="Impact"/>
              </a:rPr>
              <a:t>por el creador,</a:t>
            </a:r>
          </a:p>
          <a:p>
            <a:pPr algn="ctr"/>
            <a:r>
              <a:rPr lang="es-ES" sz="36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25400" dir="13500000">
                    <a:srgbClr val="FFC000"/>
                  </a:prstShdw>
                </a:effectLst>
                <a:latin typeface="Impact"/>
              </a:rPr>
              <a:t>nó</a:t>
            </a:r>
            <a:r>
              <a:rPr lang="es-E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25400" dir="13500000">
                    <a:srgbClr val="FFC000"/>
                  </a:prstShdw>
                </a:effectLst>
                <a:latin typeface="Impact"/>
              </a:rPr>
              <a:t> por ellos</a:t>
            </a:r>
          </a:p>
          <a:p>
            <a:pPr algn="ctr"/>
            <a:r>
              <a:rPr lang="es-E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25400" dir="13500000">
                    <a:srgbClr val="FFC000"/>
                  </a:prstShdw>
                </a:effectLst>
                <a:latin typeface="Impact"/>
              </a:rPr>
              <a:t>mismos</a:t>
            </a:r>
            <a:endParaRPr 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prstShdw prst="shdw13" dist="25400" dir="13500000">
                  <a:srgbClr val="FFC000"/>
                </a:prstShdw>
              </a:effectLst>
              <a:latin typeface="Impact"/>
            </a:endParaRPr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423863" y="304800"/>
            <a:ext cx="8262937" cy="1676400"/>
            <a:chOff x="267" y="144"/>
            <a:chExt cx="5301" cy="1152"/>
          </a:xfrm>
        </p:grpSpPr>
        <p:sp>
          <p:nvSpPr>
            <p:cNvPr id="8294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00" y="144"/>
              <a:ext cx="4235" cy="5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Todos los Seres</a:t>
              </a:r>
            </a:p>
          </p:txBody>
        </p:sp>
        <p:sp>
          <p:nvSpPr>
            <p:cNvPr id="829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67" y="720"/>
              <a:ext cx="5301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Tienen un Propósito</a:t>
              </a:r>
            </a:p>
          </p:txBody>
        </p:sp>
      </p:grp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381000" y="2895600"/>
            <a:ext cx="8382000" cy="1676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¿ Porqué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Díos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nos</a:t>
            </a:r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creó ?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189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381000" y="1828800"/>
            <a:ext cx="8458200" cy="3733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s-ES" sz="3600" b="1" kern="1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¿Cuál </a:t>
            </a:r>
            <a:r>
              <a:rPr lang="es-E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es el Propósito</a:t>
            </a:r>
          </a:p>
          <a:p>
            <a:pPr algn="ctr"/>
            <a:r>
              <a:rPr lang="es-E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s-E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nuestra </a:t>
            </a:r>
            <a:r>
              <a:rPr lang="es-ES" sz="3600" b="1" kern="1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Vida?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533400" y="361950"/>
            <a:ext cx="8115300" cy="13906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Nuestro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Propósito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457200" y="2209800"/>
            <a:ext cx="3919538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effectLst>
                  <a:prstShdw prst="shdw13" dist="53882" dir="13500000">
                    <a:srgbClr val="FFFF00"/>
                  </a:prstShdw>
                </a:effectLst>
                <a:latin typeface="Arial Black"/>
              </a:rPr>
              <a:t>¿Aventura?</a:t>
            </a:r>
          </a:p>
        </p:txBody>
      </p:sp>
      <p:sp>
        <p:nvSpPr>
          <p:cNvPr id="86020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3162300"/>
            <a:ext cx="3919538" cy="1847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¿Dinero?</a:t>
            </a:r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4856163" y="3638550"/>
            <a:ext cx="3919537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000000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¿Amor?</a:t>
            </a:r>
          </a:p>
        </p:txBody>
      </p:sp>
      <p:sp>
        <p:nvSpPr>
          <p:cNvPr id="86022" name="WordArt 6"/>
          <p:cNvSpPr>
            <a:spLocks noChangeArrowheads="1" noChangeShapeType="1" noTextEdit="1"/>
          </p:cNvSpPr>
          <p:nvPr/>
        </p:nvSpPr>
        <p:spPr bwMode="auto">
          <a:xfrm>
            <a:off x="457200" y="5124450"/>
            <a:ext cx="391953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¿Arte?</a:t>
            </a:r>
          </a:p>
        </p:txBody>
      </p:sp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>
            <a:off x="4799013" y="2000250"/>
            <a:ext cx="3976687" cy="1352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56"/>
                <a:gd name="adj2" fmla="val 0"/>
              </a:avLst>
            </a:prstTxWarp>
          </a:bodyPr>
          <a:lstStyle/>
          <a:p>
            <a:pPr algn="ctr"/>
            <a:r>
              <a:rPr lang="en-US" sz="3600" kern="10" spc="300" dirty="0">
                <a:ln w="28575">
                  <a:solidFill>
                    <a:srgbClr val="00007A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¿</a:t>
            </a:r>
            <a:r>
              <a:rPr lang="en-US" sz="3600" kern="10" spc="300" dirty="0" err="1">
                <a:ln w="28575">
                  <a:solidFill>
                    <a:srgbClr val="00007A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Poder</a:t>
            </a:r>
            <a:r>
              <a:rPr lang="en-US" sz="3600" kern="10" spc="300" dirty="0">
                <a:ln w="28575">
                  <a:solidFill>
                    <a:srgbClr val="00007A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>
            <a:off x="4603750" y="5086350"/>
            <a:ext cx="4171950" cy="142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8C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¿</a:t>
            </a:r>
            <a:r>
              <a:rPr lang="en-US" sz="3600" kern="10" dirty="0" err="1">
                <a:ln w="1270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8C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Conocimiento</a:t>
            </a:r>
            <a:r>
              <a:rPr lang="en-US" sz="3600" kern="10" dirty="0">
                <a:ln w="1270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8C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?</a:t>
            </a:r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20" grpId="0" animBg="1"/>
      <p:bldP spid="86021" grpId="0"/>
      <p:bldP spid="86022" grpId="0" animBg="1"/>
      <p:bldP spid="86023" grpId="0"/>
      <p:bldP spid="860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457200" y="2209800"/>
            <a:ext cx="3919538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99FF"/>
                </a:solidFill>
                <a:latin typeface="Arial Black"/>
              </a:rPr>
              <a:t>¿Aventura?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457200" y="3162300"/>
            <a:ext cx="3919538" cy="1847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¿Dinero?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4856163" y="3638550"/>
            <a:ext cx="3919537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¿Amor?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457200" y="5124450"/>
            <a:ext cx="391953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EAEAEA"/>
                </a:solidFill>
                <a:latin typeface="Arial Black"/>
              </a:rPr>
              <a:t>¿Arte?</a:t>
            </a:r>
          </a:p>
        </p:txBody>
      </p:sp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4799013" y="2000250"/>
            <a:ext cx="3976687" cy="1352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56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57150">
                  <a:noFill/>
                  <a:round/>
                  <a:headEnd/>
                  <a:tailEnd/>
                </a:ln>
                <a:solidFill>
                  <a:srgbClr val="9999FF"/>
                </a:solidFill>
                <a:latin typeface="Arial Black"/>
              </a:rPr>
              <a:t>¿Poder?</a:t>
            </a:r>
          </a:p>
        </p:txBody>
      </p:sp>
      <p:sp>
        <p:nvSpPr>
          <p:cNvPr id="87048" name="WordArt 8"/>
          <p:cNvSpPr>
            <a:spLocks noChangeArrowheads="1" noChangeShapeType="1" noTextEdit="1"/>
          </p:cNvSpPr>
          <p:nvPr/>
        </p:nvSpPr>
        <p:spPr bwMode="auto">
          <a:xfrm>
            <a:off x="4603750" y="5086350"/>
            <a:ext cx="4171950" cy="142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8575">
                  <a:noFill/>
                  <a:round/>
                  <a:headEnd/>
                  <a:tailEnd/>
                </a:ln>
                <a:solidFill>
                  <a:srgbClr val="EAEAEA"/>
                </a:solidFill>
                <a:latin typeface="Arial Black"/>
              </a:rPr>
              <a:t>¿Conocimiento?</a:t>
            </a:r>
          </a:p>
        </p:txBody>
      </p:sp>
      <p:sp>
        <p:nvSpPr>
          <p:cNvPr id="87049" name="WordArt 9"/>
          <p:cNvSpPr>
            <a:spLocks noChangeArrowheads="1" noChangeShapeType="1" noTextEdit="1"/>
          </p:cNvSpPr>
          <p:nvPr/>
        </p:nvSpPr>
        <p:spPr bwMode="auto">
          <a:xfrm>
            <a:off x="288925" y="1828800"/>
            <a:ext cx="8569325" cy="1066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u="sng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3500000">
                    <a:schemeClr val="bg1"/>
                  </a:prstShdw>
                </a:effectLst>
                <a:latin typeface="Copperplate Gothic Light"/>
              </a:rPr>
              <a:t>Deseo</a:t>
            </a:r>
            <a:r>
              <a:rPr lang="en-US" sz="3600" b="1" u="sng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3500000">
                    <a:schemeClr val="bg1"/>
                  </a:prstShdw>
                </a:effectLst>
                <a:latin typeface="Copperplate Gothic Light"/>
              </a:rPr>
              <a:t> </a:t>
            </a:r>
            <a:r>
              <a:rPr lang="en-US" sz="3600" b="1" u="sng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3500000">
                    <a:schemeClr val="bg1"/>
                  </a:prstShdw>
                </a:effectLst>
                <a:latin typeface="Copperplate Gothic Light"/>
              </a:rPr>
              <a:t>Básico</a:t>
            </a:r>
            <a:r>
              <a:rPr lang="en-US" sz="3600" b="1" u="sng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3500000">
                    <a:schemeClr val="bg1"/>
                  </a:prstShdw>
                </a:effectLst>
                <a:latin typeface="Copperplate Gothic Light"/>
              </a:rPr>
              <a:t> </a:t>
            </a:r>
            <a:r>
              <a:rPr lang="en-US" sz="3600" b="1" u="sng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3500000">
                    <a:schemeClr val="bg1"/>
                  </a:prstShdw>
                </a:effectLst>
                <a:latin typeface="Copperplate Gothic Light"/>
              </a:rPr>
              <a:t>para</a:t>
            </a:r>
            <a:endParaRPr lang="en-US" sz="3600" b="1" u="sng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25400" dir="13500000">
                  <a:schemeClr val="bg1"/>
                </a:prstShdw>
              </a:effectLst>
              <a:latin typeface="Copperplate Gothic Light"/>
            </a:endParaRPr>
          </a:p>
        </p:txBody>
      </p:sp>
      <p:sp>
        <p:nvSpPr>
          <p:cNvPr id="87050" name="WordArt 10"/>
          <p:cNvSpPr>
            <a:spLocks noChangeArrowheads="1" noChangeShapeType="1" noTextEdit="1"/>
          </p:cNvSpPr>
          <p:nvPr/>
        </p:nvSpPr>
        <p:spPr bwMode="auto">
          <a:xfrm>
            <a:off x="2249488" y="3048000"/>
            <a:ext cx="4648200" cy="10858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8100" dir="13500000">
                    <a:srgbClr val="00007A"/>
                  </a:prstShdw>
                </a:effectLst>
                <a:latin typeface="Copperplate Gothic Light"/>
              </a:rPr>
              <a:t>Alegría</a:t>
            </a:r>
            <a:endParaRPr lang="en-US" sz="3600" b="1" kern="10" dirty="0">
              <a:ln w="38100">
                <a:solidFill>
                  <a:srgbClr val="00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8100" dir="13500000">
                  <a:srgbClr val="00007A"/>
                </a:prstShdw>
              </a:effectLst>
              <a:latin typeface="Copperplate Gothic Light"/>
            </a:endParaRPr>
          </a:p>
        </p:txBody>
      </p:sp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803275" y="4400550"/>
            <a:ext cx="754062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46004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8100" dir="13500000">
                    <a:srgbClr val="800080"/>
                  </a:prstShdw>
                </a:effectLst>
                <a:latin typeface="Copperplate Gothic Light"/>
              </a:rPr>
              <a:t>Felicidad</a:t>
            </a:r>
            <a:endParaRPr lang="en-US" sz="3600" b="1" kern="10" dirty="0">
              <a:ln w="38100">
                <a:solidFill>
                  <a:srgbClr val="46004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8100" dir="13500000">
                  <a:srgbClr val="800080"/>
                </a:prstShdw>
              </a:effectLst>
              <a:latin typeface="Copperplate Gothic Light"/>
            </a:endParaRPr>
          </a:p>
        </p:txBody>
      </p:sp>
      <p:sp>
        <p:nvSpPr>
          <p:cNvPr id="87052" name="WordArt 12"/>
          <p:cNvSpPr>
            <a:spLocks noChangeArrowheads="1" noChangeShapeType="1" noTextEdit="1"/>
          </p:cNvSpPr>
          <p:nvPr/>
        </p:nvSpPr>
        <p:spPr bwMode="auto">
          <a:xfrm>
            <a:off x="487363" y="5448300"/>
            <a:ext cx="8172450" cy="9334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23004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8100" dir="13500000">
                    <a:srgbClr val="380070"/>
                  </a:prstShdw>
                </a:effectLst>
                <a:latin typeface="Copperplate Gothic Light"/>
              </a:rPr>
              <a:t>Satisfacción</a:t>
            </a:r>
            <a:endParaRPr lang="en-US" sz="3600" b="1" kern="10" dirty="0">
              <a:ln w="38100">
                <a:solidFill>
                  <a:srgbClr val="23004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8100" dir="13500000">
                  <a:srgbClr val="380070"/>
                </a:prstShdw>
              </a:effectLst>
              <a:latin typeface="Copperplate Gothic Light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533400" y="361950"/>
            <a:ext cx="8115300" cy="13906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Nuestro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Propósito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0" grpId="0"/>
      <p:bldP spid="87051" grpId="0"/>
      <p:bldP spid="8705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3810000" y="3276600"/>
            <a:ext cx="1481138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42975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Amor</a:t>
            </a: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1685925" y="30956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5543550" y="3098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Aft>
                <a:spcPct val="15000"/>
              </a:spcAft>
            </a:pPr>
            <a:endParaRPr lang="en-US" sz="4400"/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5524500" y="5257800"/>
            <a:ext cx="20193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Objeto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>
            <a:off x="1514475" y="5257800"/>
            <a:ext cx="2247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Sujeto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WordArt 13"/>
          <p:cNvSpPr>
            <a:spLocks noChangeArrowheads="1" noChangeShapeType="1" noTextEdit="1"/>
          </p:cNvSpPr>
          <p:nvPr/>
        </p:nvSpPr>
        <p:spPr bwMode="auto">
          <a:xfrm>
            <a:off x="3706813" y="4114800"/>
            <a:ext cx="1628775" cy="89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Belleza</a:t>
            </a:r>
            <a:endParaRPr lang="en-US" sz="3600" kern="10" dirty="0">
              <a:ln w="28575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sp>
        <p:nvSpPr>
          <p:cNvPr id="88078" name="WordArt 14"/>
          <p:cNvSpPr>
            <a:spLocks noChangeArrowheads="1" noChangeShapeType="1" noTextEdit="1"/>
          </p:cNvSpPr>
          <p:nvPr/>
        </p:nvSpPr>
        <p:spPr bwMode="auto">
          <a:xfrm>
            <a:off x="422275" y="381000"/>
            <a:ext cx="8340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¿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Cómo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se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créa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la</a:t>
            </a:r>
          </a:p>
        </p:txBody>
      </p:sp>
      <p:sp>
        <p:nvSpPr>
          <p:cNvPr id="88079" name="WordArt 15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5791200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9900FF"/>
                  </a:prstShdw>
                </a:effectLst>
                <a:latin typeface="Copperplate Gothic Light"/>
              </a:rPr>
              <a:t>Alegría</a:t>
            </a:r>
            <a:r>
              <a:rPr lang="en-US" sz="3600" b="1" kern="10" dirty="0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9900FF"/>
                  </a:prstShdw>
                </a:effectLst>
                <a:latin typeface="Copperplate Gothic Light"/>
              </a:rPr>
              <a:t>?</a:t>
            </a:r>
          </a:p>
        </p:txBody>
      </p:sp>
      <p:sp>
        <p:nvSpPr>
          <p:cNvPr id="88080" name="WordArt 16"/>
          <p:cNvSpPr>
            <a:spLocks noChangeArrowheads="1" noChangeShapeType="1" noTextEdit="1"/>
          </p:cNvSpPr>
          <p:nvPr/>
        </p:nvSpPr>
        <p:spPr bwMode="auto">
          <a:xfrm>
            <a:off x="1857375" y="3657600"/>
            <a:ext cx="16383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Creador</a:t>
            </a:r>
          </a:p>
        </p:txBody>
      </p:sp>
      <p:sp>
        <p:nvSpPr>
          <p:cNvPr id="88081" name="WordArt 17"/>
          <p:cNvSpPr>
            <a:spLocks noChangeArrowheads="1" noChangeShapeType="1" noTextEdit="1"/>
          </p:cNvSpPr>
          <p:nvPr/>
        </p:nvSpPr>
        <p:spPr bwMode="auto">
          <a:xfrm>
            <a:off x="5705475" y="3657600"/>
            <a:ext cx="1676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Creación</a:t>
            </a:r>
          </a:p>
        </p:txBody>
      </p:sp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animBg="1" autoUpdateAnimBg="0"/>
      <p:bldP spid="88068" grpId="0" animBg="1" autoUpdateAnimBg="0"/>
      <p:bldP spid="88069" grpId="0" animBg="1"/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/>
      <p:bldP spid="88078" grpId="0" animBg="1"/>
      <p:bldP spid="88079" grpId="0" animBg="1"/>
      <p:bldP spid="88080" grpId="0" animBg="1"/>
      <p:bldP spid="8808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/>
        </p:nvSpPr>
        <p:spPr bwMode="auto">
          <a:xfrm>
            <a:off x="422275" y="381000"/>
            <a:ext cx="8340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¿Cómo se créa la</a:t>
            </a:r>
          </a:p>
        </p:txBody>
      </p:sp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5791200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9900FF"/>
                  </a:prstShdw>
                </a:effectLst>
                <a:latin typeface="Copperplate Gothic Light"/>
              </a:rPr>
              <a:t>Alegría?</a:t>
            </a:r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1685925" y="3095625"/>
            <a:ext cx="5838825" cy="1914525"/>
            <a:chOff x="1062" y="1950"/>
            <a:chExt cx="3678" cy="1206"/>
          </a:xfrm>
        </p:grpSpPr>
        <p:sp>
          <p:nvSpPr>
            <p:cNvPr id="8909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00" y="2064"/>
              <a:ext cx="933" cy="33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242975"/>
                </a:avLst>
              </a:prstTxWarp>
            </a:bodyPr>
            <a:lstStyle/>
            <a:p>
              <a:pPr algn="ctr"/>
              <a:r>
                <a:rPr lang="en-US" sz="3600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Amor</a:t>
              </a:r>
            </a:p>
          </p:txBody>
        </p:sp>
        <p:sp>
          <p:nvSpPr>
            <p:cNvPr id="89094" name="Oval 6"/>
            <p:cNvSpPr>
              <a:spLocks noChangeArrowheads="1"/>
            </p:cNvSpPr>
            <p:nvPr/>
          </p:nvSpPr>
          <p:spPr bwMode="auto">
            <a:xfrm>
              <a:off x="1062" y="195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/>
              <a:endParaRPr lang="en-US" sz="4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89095" name="Oval 7"/>
            <p:cNvSpPr>
              <a:spLocks noChangeArrowheads="1"/>
            </p:cNvSpPr>
            <p:nvPr/>
          </p:nvSpPr>
          <p:spPr bwMode="auto">
            <a:xfrm>
              <a:off x="3492" y="195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spcAft>
                  <a:spcPct val="15000"/>
                </a:spcAft>
              </a:pPr>
              <a:endParaRPr lang="en-US" sz="4400"/>
            </a:p>
          </p:txBody>
        </p:sp>
        <p:sp>
          <p:nvSpPr>
            <p:cNvPr id="89098" name="AutoShape 10"/>
            <p:cNvSpPr>
              <a:spLocks noChangeArrowheads="1"/>
            </p:cNvSpPr>
            <p:nvPr/>
          </p:nvSpPr>
          <p:spPr bwMode="auto">
            <a:xfrm rot="-5400000">
              <a:off x="2796" y="183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6600CC"/>
                </a:gs>
                <a:gs pos="100000">
                  <a:srgbClr val="FFCCFF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AutoShape 11"/>
            <p:cNvSpPr>
              <a:spLocks noChangeArrowheads="1"/>
            </p:cNvSpPr>
            <p:nvPr/>
          </p:nvSpPr>
          <p:spPr bwMode="auto">
            <a:xfrm rot="-16200000">
              <a:off x="2736" y="219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6600CC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AutoShape 12"/>
            <p:cNvSpPr>
              <a:spLocks noChangeArrowheads="1"/>
            </p:cNvSpPr>
            <p:nvPr/>
          </p:nvSpPr>
          <p:spPr bwMode="auto">
            <a:xfrm rot="-5400000">
              <a:off x="2796" y="183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6600CC"/>
                </a:gs>
                <a:gs pos="100000">
                  <a:srgbClr val="FFCCFF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AutoShape 13"/>
            <p:cNvSpPr>
              <a:spLocks noChangeArrowheads="1"/>
            </p:cNvSpPr>
            <p:nvPr/>
          </p:nvSpPr>
          <p:spPr bwMode="auto">
            <a:xfrm rot="-16200000">
              <a:off x="2736" y="219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6600CC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AutoShape 14"/>
            <p:cNvSpPr>
              <a:spLocks noChangeArrowheads="1"/>
            </p:cNvSpPr>
            <p:nvPr/>
          </p:nvSpPr>
          <p:spPr bwMode="auto">
            <a:xfrm rot="-5400000">
              <a:off x="2796" y="183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6600CC"/>
                </a:gs>
                <a:gs pos="100000">
                  <a:srgbClr val="FFCCFF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3" name="AutoShape 15"/>
            <p:cNvSpPr>
              <a:spLocks noChangeArrowheads="1"/>
            </p:cNvSpPr>
            <p:nvPr/>
          </p:nvSpPr>
          <p:spPr bwMode="auto">
            <a:xfrm rot="-16200000">
              <a:off x="2736" y="219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6600CC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335" y="2592"/>
              <a:ext cx="1026" cy="56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2857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latin typeface="Arial Black"/>
                </a:rPr>
                <a:t>Belleza</a:t>
              </a:r>
              <a:endParaRPr lang="en-US" sz="3600" kern="10" dirty="0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endParaRPr>
            </a:p>
          </p:txBody>
        </p:sp>
        <p:sp>
          <p:nvSpPr>
            <p:cNvPr id="8910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170" y="2304"/>
              <a:ext cx="1032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Creador</a:t>
              </a:r>
            </a:p>
          </p:txBody>
        </p:sp>
        <p:sp>
          <p:nvSpPr>
            <p:cNvPr id="8910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594" y="2304"/>
              <a:ext cx="1056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Creación</a:t>
              </a:r>
            </a:p>
          </p:txBody>
        </p:sp>
      </p:grp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5524500" y="5257800"/>
            <a:ext cx="20193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Objeto</a:t>
            </a: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1514475" y="5257800"/>
            <a:ext cx="2247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Sujeto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  <p:sp>
        <p:nvSpPr>
          <p:cNvPr id="89107" name="WordArt 19"/>
          <p:cNvSpPr>
            <a:spLocks noChangeArrowheads="1" noChangeShapeType="1" noTextEdit="1"/>
          </p:cNvSpPr>
          <p:nvPr/>
        </p:nvSpPr>
        <p:spPr bwMode="auto">
          <a:xfrm>
            <a:off x="3276600" y="3124200"/>
            <a:ext cx="2676525" cy="1752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Alegría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:\Graphics\Clipart\HOME\Furnitre\HHKC007J.wpg"/>
          <p:cNvPicPr>
            <a:picLocks noChangeAspect="1" noChangeArrowheads="1"/>
          </p:cNvPicPr>
          <p:nvPr/>
        </p:nvPicPr>
        <p:blipFill>
          <a:blip r:embed="rId3"/>
          <a:srcRect r="4477"/>
          <a:stretch>
            <a:fillRect/>
          </a:stretch>
        </p:blipFill>
        <p:spPr bwMode="auto">
          <a:xfrm>
            <a:off x="4267200" y="3124200"/>
            <a:ext cx="4876800" cy="2360613"/>
          </a:xfrm>
          <a:prstGeom prst="rect">
            <a:avLst/>
          </a:prstGeom>
          <a:noFill/>
        </p:spPr>
      </p:pic>
      <p:pic>
        <p:nvPicPr>
          <p:cNvPr id="90115" name="Picture 3" descr="S:\Graphics\Clipart\HOME\Kids\MISC0001.w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914400" cy="790575"/>
          </a:xfrm>
          <a:prstGeom prst="rect">
            <a:avLst/>
          </a:prstGeom>
          <a:noFill/>
        </p:spPr>
      </p:pic>
      <p:pic>
        <p:nvPicPr>
          <p:cNvPr id="90116" name="Picture 4" descr="S:\Graphics\Clipart\HOME\Kids\CLOWN1.w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" y="1571625"/>
            <a:ext cx="2305050" cy="1857375"/>
          </a:xfrm>
          <a:prstGeom prst="rect">
            <a:avLst/>
          </a:prstGeom>
          <a:noFill/>
        </p:spPr>
      </p:pic>
      <p:pic>
        <p:nvPicPr>
          <p:cNvPr id="90117" name="Picture 5" descr="S:\Graphics\Clipart\Animals\Pets\CAT_WIN.w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0"/>
            <a:ext cx="2736850" cy="3048000"/>
          </a:xfrm>
          <a:prstGeom prst="rect">
            <a:avLst/>
          </a:prstGeom>
          <a:noFill/>
        </p:spPr>
      </p:pic>
      <p:pic>
        <p:nvPicPr>
          <p:cNvPr id="90118" name="Picture 6" descr="S:\Graphics\Clipart\HOME\Furnitre\BOOKCAS1.w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90800"/>
            <a:ext cx="3581400" cy="3121025"/>
          </a:xfrm>
          <a:prstGeom prst="rect">
            <a:avLst/>
          </a:prstGeom>
          <a:noFill/>
        </p:spPr>
      </p:pic>
      <p:pic>
        <p:nvPicPr>
          <p:cNvPr id="90119" name="Picture 7" descr="S:\Graphics\Clipart\People\Family\PARENTS.w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1143000"/>
            <a:ext cx="5111750" cy="5715000"/>
          </a:xfrm>
          <a:prstGeom prst="rect">
            <a:avLst/>
          </a:prstGeom>
          <a:noFill/>
        </p:spPr>
      </p:pic>
      <p:pic>
        <p:nvPicPr>
          <p:cNvPr id="90120" name="Picture 8" descr="S:\Graphics\Clipart\HOME\Kids\BEAR011.w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61388" y="5638800"/>
            <a:ext cx="582612" cy="609600"/>
          </a:xfrm>
          <a:prstGeom prst="rect">
            <a:avLst/>
          </a:prstGeom>
          <a:noFill/>
        </p:spPr>
      </p:pic>
      <p:pic>
        <p:nvPicPr>
          <p:cNvPr id="90121" name="Picture 9" descr="S:\Graphics\Clipart\HOME\Kids\MISC0081.w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3200400"/>
            <a:ext cx="1079500" cy="1295400"/>
          </a:xfrm>
          <a:prstGeom prst="rect">
            <a:avLst/>
          </a:prstGeom>
          <a:noFill/>
        </p:spPr>
      </p:pic>
      <p:pic>
        <p:nvPicPr>
          <p:cNvPr id="90122" name="Picture 10" descr="S:\Graphics\Clipart\HOME\Kids\NWAGE963.w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5486400"/>
            <a:ext cx="346075" cy="457200"/>
          </a:xfrm>
          <a:prstGeom prst="rect">
            <a:avLst/>
          </a:prstGeom>
          <a:noFill/>
        </p:spPr>
      </p:pic>
      <p:pic>
        <p:nvPicPr>
          <p:cNvPr id="90123" name="Picture 11" descr="S:\Graphics\Clipart\HOME\Kids\FAMLY015.w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343400"/>
            <a:ext cx="1177925" cy="1770063"/>
          </a:xfrm>
          <a:prstGeom prst="rect">
            <a:avLst/>
          </a:prstGeom>
          <a:noFill/>
        </p:spPr>
      </p:pic>
      <p:pic>
        <p:nvPicPr>
          <p:cNvPr id="90124" name="Picture 12" descr="S:\Graphics\Clipart\HOME\Kids\NWAGE084.w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15200" y="5562600"/>
            <a:ext cx="1066800" cy="974725"/>
          </a:xfrm>
          <a:prstGeom prst="rect">
            <a:avLst/>
          </a:prstGeom>
          <a:noFill/>
        </p:spPr>
      </p:pic>
      <p:pic>
        <p:nvPicPr>
          <p:cNvPr id="90125" name="Picture 13" descr="S:\Graphics\Clipart\HOME\Kids\ROBOT.w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71600" y="5257800"/>
            <a:ext cx="815975" cy="1066800"/>
          </a:xfrm>
          <a:prstGeom prst="rect">
            <a:avLst/>
          </a:prstGeom>
          <a:noFill/>
        </p:spPr>
      </p:pic>
      <p:pic>
        <p:nvPicPr>
          <p:cNvPr id="90126" name="Picture 14" descr="S:\Graphics\Clipart\HOME\Furnitre\ELECT005.w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2401888" cy="6705600"/>
          </a:xfrm>
          <a:prstGeom prst="rect">
            <a:avLst/>
          </a:prstGeom>
          <a:noFill/>
        </p:spPr>
      </p:pic>
      <p:sp>
        <p:nvSpPr>
          <p:cNvPr id="90127" name="WordArt 15"/>
          <p:cNvSpPr>
            <a:spLocks noChangeArrowheads="1" noChangeShapeType="1" noTextEdit="1"/>
          </p:cNvSpPr>
          <p:nvPr/>
        </p:nvSpPr>
        <p:spPr bwMode="auto">
          <a:xfrm rot="-112149">
            <a:off x="746125" y="388938"/>
            <a:ext cx="77120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6763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La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Alegría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más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Profunda</a:t>
            </a:r>
            <a:endParaRPr lang="en-US" sz="3600" b="1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812149" scaled="1"/>
              </a:gradFill>
              <a:effectLst>
                <a:prstShdw prst="shdw13" dist="45791" dir="8778596">
                  <a:srgbClr val="FF3300"/>
                </a:prstShdw>
              </a:effectLst>
              <a:latin typeface="Impact"/>
            </a:endParaRPr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2152650" y="3352800"/>
            <a:ext cx="1504950" cy="1371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90129" name="WordArt 17"/>
          <p:cNvSpPr>
            <a:spLocks noChangeArrowheads="1" noChangeShapeType="1" noTextEdit="1"/>
          </p:cNvSpPr>
          <p:nvPr/>
        </p:nvSpPr>
        <p:spPr bwMode="auto">
          <a:xfrm>
            <a:off x="2311400" y="3748088"/>
            <a:ext cx="118745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Padres</a:t>
            </a:r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5810250" y="3352800"/>
            <a:ext cx="1504950" cy="1371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600"/>
          </a:p>
        </p:txBody>
      </p:sp>
      <p:sp>
        <p:nvSpPr>
          <p:cNvPr id="90131" name="WordArt 19"/>
          <p:cNvSpPr>
            <a:spLocks noChangeArrowheads="1" noChangeShapeType="1" noTextEdit="1"/>
          </p:cNvSpPr>
          <p:nvPr/>
        </p:nvSpPr>
        <p:spPr bwMode="auto">
          <a:xfrm>
            <a:off x="6070600" y="3733800"/>
            <a:ext cx="101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Hijos</a:t>
            </a: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7" grpId="0" animBg="1"/>
      <p:bldP spid="90128" grpId="0" animBg="1" autoUpdateAnimBg="0"/>
      <p:bldP spid="90129" grpId="0" animBg="1"/>
      <p:bldP spid="90130" grpId="0" animBg="1" autoUpdateAnimBg="0"/>
      <p:bldP spid="9013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:\Graphics\Clipart\HOME\Kids\CLOWN1.w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19150" y="1571625"/>
            <a:ext cx="2305050" cy="1857375"/>
          </a:xfrm>
          <a:prstGeom prst="rect">
            <a:avLst/>
          </a:prstGeom>
          <a:noFill/>
        </p:spPr>
      </p:pic>
      <p:pic>
        <p:nvPicPr>
          <p:cNvPr id="92163" name="Picture 3" descr="S:\Graphics\Clipart\HOME\Furnitre\HHKC007J.w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4477"/>
          <a:stretch>
            <a:fillRect/>
          </a:stretch>
        </p:blipFill>
        <p:spPr bwMode="auto">
          <a:xfrm>
            <a:off x="4267200" y="3124200"/>
            <a:ext cx="4876800" cy="2360613"/>
          </a:xfrm>
          <a:prstGeom prst="rect">
            <a:avLst/>
          </a:prstGeom>
          <a:noFill/>
        </p:spPr>
      </p:pic>
      <p:pic>
        <p:nvPicPr>
          <p:cNvPr id="92164" name="Picture 4" descr="S:\Graphics\Clipart\HOME\Kids\MISC0001.w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5638800"/>
            <a:ext cx="914400" cy="790575"/>
          </a:xfrm>
          <a:prstGeom prst="rect">
            <a:avLst/>
          </a:prstGeom>
          <a:noFill/>
        </p:spPr>
      </p:pic>
      <p:pic>
        <p:nvPicPr>
          <p:cNvPr id="92165" name="Picture 5" descr="S:\Graphics\Clipart\Animals\Pets\CAT_WIN.w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407150" y="0"/>
            <a:ext cx="2736850" cy="3048000"/>
          </a:xfrm>
          <a:prstGeom prst="rect">
            <a:avLst/>
          </a:prstGeom>
          <a:noFill/>
        </p:spPr>
      </p:pic>
      <p:pic>
        <p:nvPicPr>
          <p:cNvPr id="92166" name="Picture 6" descr="S:\Graphics\Clipart\HOME\Furnitre\BOOKCAS1.wp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0" y="2590800"/>
            <a:ext cx="3581400" cy="3121025"/>
          </a:xfrm>
          <a:prstGeom prst="rect">
            <a:avLst/>
          </a:prstGeom>
          <a:noFill/>
        </p:spPr>
      </p:pic>
      <p:pic>
        <p:nvPicPr>
          <p:cNvPr id="92167" name="Picture 7" descr="S:\Graphics\Clipart\People\Family\PARENTS.wp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905000" y="1143000"/>
            <a:ext cx="5111750" cy="5715000"/>
          </a:xfrm>
          <a:prstGeom prst="rect">
            <a:avLst/>
          </a:prstGeom>
          <a:noFill/>
        </p:spPr>
      </p:pic>
      <p:pic>
        <p:nvPicPr>
          <p:cNvPr id="92168" name="Picture 8" descr="S:\Graphics\Clipart\HOME\Kids\BEAR011.wpg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8561388" y="5638800"/>
            <a:ext cx="582612" cy="609600"/>
          </a:xfrm>
          <a:prstGeom prst="rect">
            <a:avLst/>
          </a:prstGeom>
          <a:noFill/>
        </p:spPr>
      </p:pic>
      <p:pic>
        <p:nvPicPr>
          <p:cNvPr id="92169" name="Picture 9" descr="S:\Graphics\Clipart\HOME\Kids\MISC0081.wp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7467600" y="3200400"/>
            <a:ext cx="1079500" cy="1295400"/>
          </a:xfrm>
          <a:prstGeom prst="rect">
            <a:avLst/>
          </a:prstGeom>
          <a:noFill/>
        </p:spPr>
      </p:pic>
      <p:pic>
        <p:nvPicPr>
          <p:cNvPr id="92170" name="Picture 10" descr="S:\Graphics\Clipart\HOME\Kids\NWAGE963.wpg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6858000" y="5486400"/>
            <a:ext cx="346075" cy="457200"/>
          </a:xfrm>
          <a:prstGeom prst="rect">
            <a:avLst/>
          </a:prstGeom>
          <a:noFill/>
        </p:spPr>
      </p:pic>
      <p:pic>
        <p:nvPicPr>
          <p:cNvPr id="92171" name="Picture 11" descr="S:\Graphics\Clipart\HOME\Kids\FAMLY015.wpg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</a:blip>
          <a:srcRect/>
          <a:stretch>
            <a:fillRect/>
          </a:stretch>
        </p:blipFill>
        <p:spPr bwMode="auto">
          <a:xfrm>
            <a:off x="0" y="4343400"/>
            <a:ext cx="1177925" cy="1770063"/>
          </a:xfrm>
          <a:prstGeom prst="rect">
            <a:avLst/>
          </a:prstGeom>
          <a:noFill/>
        </p:spPr>
      </p:pic>
      <p:pic>
        <p:nvPicPr>
          <p:cNvPr id="92172" name="Picture 12" descr="S:\Graphics\Clipart\HOME\Kids\NWAGE084.wpg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</a:blip>
          <a:srcRect/>
          <a:stretch>
            <a:fillRect/>
          </a:stretch>
        </p:blipFill>
        <p:spPr bwMode="auto">
          <a:xfrm>
            <a:off x="7315200" y="5562600"/>
            <a:ext cx="1066800" cy="974725"/>
          </a:xfrm>
          <a:prstGeom prst="rect">
            <a:avLst/>
          </a:prstGeom>
          <a:noFill/>
        </p:spPr>
      </p:pic>
      <p:pic>
        <p:nvPicPr>
          <p:cNvPr id="92173" name="Picture 13" descr="S:\Graphics\Clipart\HOME\Kids\ROBOT.wpg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1371600" y="5257800"/>
            <a:ext cx="815975" cy="1066800"/>
          </a:xfrm>
          <a:prstGeom prst="rect">
            <a:avLst/>
          </a:prstGeom>
          <a:noFill/>
        </p:spPr>
      </p:pic>
      <p:sp>
        <p:nvSpPr>
          <p:cNvPr id="92174" name="AutoShape 14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AutoShape 16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AutoShape 19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WordArt 20"/>
          <p:cNvSpPr>
            <a:spLocks noChangeArrowheads="1" noChangeShapeType="1" noTextEdit="1"/>
          </p:cNvSpPr>
          <p:nvPr/>
        </p:nvSpPr>
        <p:spPr bwMode="auto">
          <a:xfrm>
            <a:off x="3697288" y="4114800"/>
            <a:ext cx="1628775" cy="89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Belleza</a:t>
            </a:r>
            <a:endParaRPr lang="en-US" sz="3600" kern="10" dirty="0">
              <a:ln w="28575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pic>
        <p:nvPicPr>
          <p:cNvPr id="92181" name="Picture 21" descr="S:\Graphics\Clipart\HOME\Furnitre\ELECT005.wpg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01888" cy="6705600"/>
          </a:xfrm>
          <a:prstGeom prst="rect">
            <a:avLst/>
          </a:prstGeom>
          <a:noFill/>
        </p:spPr>
      </p:pic>
      <p:grpSp>
        <p:nvGrpSpPr>
          <p:cNvPr id="92184" name="Group 24"/>
          <p:cNvGrpSpPr>
            <a:grpSpLocks/>
          </p:cNvGrpSpPr>
          <p:nvPr/>
        </p:nvGrpSpPr>
        <p:grpSpPr bwMode="auto">
          <a:xfrm>
            <a:off x="1695450" y="3095625"/>
            <a:ext cx="1981200" cy="1831975"/>
            <a:chOff x="1068" y="1950"/>
            <a:chExt cx="1248" cy="1154"/>
          </a:xfrm>
        </p:grpSpPr>
        <p:sp>
          <p:nvSpPr>
            <p:cNvPr id="92185" name="Oval 25"/>
            <p:cNvSpPr>
              <a:spLocks noChangeArrowheads="1"/>
            </p:cNvSpPr>
            <p:nvPr/>
          </p:nvSpPr>
          <p:spPr bwMode="auto">
            <a:xfrm>
              <a:off x="1068" y="195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218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236" y="2304"/>
              <a:ext cx="887" cy="4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Padres</a:t>
              </a:r>
            </a:p>
          </p:txBody>
        </p:sp>
      </p:grpSp>
      <p:grpSp>
        <p:nvGrpSpPr>
          <p:cNvPr id="92187" name="Group 27"/>
          <p:cNvGrpSpPr>
            <a:grpSpLocks/>
          </p:cNvGrpSpPr>
          <p:nvPr/>
        </p:nvGrpSpPr>
        <p:grpSpPr bwMode="auto">
          <a:xfrm>
            <a:off x="5486400" y="3098800"/>
            <a:ext cx="1981200" cy="1831975"/>
            <a:chOff x="3456" y="1952"/>
            <a:chExt cx="1248" cy="1154"/>
          </a:xfrm>
        </p:grpSpPr>
        <p:sp>
          <p:nvSpPr>
            <p:cNvPr id="92188" name="Oval 28"/>
            <p:cNvSpPr>
              <a:spLocks noChangeArrowheads="1"/>
            </p:cNvSpPr>
            <p:nvPr/>
          </p:nvSpPr>
          <p:spPr bwMode="auto">
            <a:xfrm>
              <a:off x="3456" y="195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600"/>
            </a:p>
          </p:txBody>
        </p:sp>
        <p:sp>
          <p:nvSpPr>
            <p:cNvPr id="9218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684" y="2304"/>
              <a:ext cx="816" cy="5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Hijos</a:t>
              </a:r>
            </a:p>
          </p:txBody>
        </p:sp>
      </p:grpSp>
      <p:sp>
        <p:nvSpPr>
          <p:cNvPr id="92191" name="WordArt 31"/>
          <p:cNvSpPr>
            <a:spLocks noChangeArrowheads="1" noChangeShapeType="1" noTextEdit="1"/>
          </p:cNvSpPr>
          <p:nvPr/>
        </p:nvSpPr>
        <p:spPr bwMode="auto">
          <a:xfrm>
            <a:off x="3810000" y="3276600"/>
            <a:ext cx="1481138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42975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Amor</a:t>
            </a:r>
          </a:p>
        </p:txBody>
      </p:sp>
      <p:sp>
        <p:nvSpPr>
          <p:cNvPr id="32" name="WordArt 5"/>
          <p:cNvSpPr>
            <a:spLocks noChangeArrowheads="1" noChangeShapeType="1" noTextEdit="1"/>
          </p:cNvSpPr>
          <p:nvPr/>
        </p:nvSpPr>
        <p:spPr bwMode="auto">
          <a:xfrm>
            <a:off x="5603928" y="5257800"/>
            <a:ext cx="171127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Objeto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  <p:sp>
        <p:nvSpPr>
          <p:cNvPr id="33" name="WordArt 6"/>
          <p:cNvSpPr>
            <a:spLocks noChangeArrowheads="1" noChangeShapeType="1" noTextEdit="1"/>
          </p:cNvSpPr>
          <p:nvPr/>
        </p:nvSpPr>
        <p:spPr bwMode="auto">
          <a:xfrm>
            <a:off x="1752600" y="5257800"/>
            <a:ext cx="1905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Sujeto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 rot="-112149">
            <a:off x="746125" y="388938"/>
            <a:ext cx="77120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6763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La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Alegría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más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Profunda</a:t>
            </a:r>
            <a:endParaRPr lang="en-US" sz="3600" b="1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812149" scaled="1"/>
              </a:gradFill>
              <a:effectLst>
                <a:prstShdw prst="shdw13" dist="45791" dir="8778596">
                  <a:srgbClr val="FF3300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/>
      <p:bldP spid="92191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7906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1171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19050">
                  <a:solidFill>
                    <a:srgbClr val="300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la Primera Causa</a:t>
            </a:r>
            <a:endParaRPr lang="en-US" sz="3600" b="1" kern="10">
              <a:ln w="19050">
                <a:solidFill>
                  <a:srgbClr val="300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en la </a:t>
            </a: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Creación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2000" dirty="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Primera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Causa</a:t>
            </a:r>
            <a:endParaRPr lang="en-US" sz="4000" dirty="0">
              <a:solidFill>
                <a:srgbClr val="6600CC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:\Graphics\Clipart\HOME\Kids\CLOWN1.w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19150" y="1571625"/>
            <a:ext cx="2305050" cy="1857375"/>
          </a:xfrm>
          <a:prstGeom prst="rect">
            <a:avLst/>
          </a:prstGeom>
          <a:noFill/>
        </p:spPr>
      </p:pic>
      <p:pic>
        <p:nvPicPr>
          <p:cNvPr id="93187" name="Picture 3" descr="S:\Graphics\Clipart\HOME\Furnitre\HHKC007J.w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4477"/>
          <a:stretch>
            <a:fillRect/>
          </a:stretch>
        </p:blipFill>
        <p:spPr bwMode="auto">
          <a:xfrm>
            <a:off x="4267200" y="3124200"/>
            <a:ext cx="4876800" cy="2360613"/>
          </a:xfrm>
          <a:prstGeom prst="rect">
            <a:avLst/>
          </a:prstGeom>
          <a:noFill/>
        </p:spPr>
      </p:pic>
      <p:pic>
        <p:nvPicPr>
          <p:cNvPr id="93188" name="Picture 4" descr="S:\Graphics\Clipart\HOME\Kids\MISC0001.w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5638800"/>
            <a:ext cx="914400" cy="790575"/>
          </a:xfrm>
          <a:prstGeom prst="rect">
            <a:avLst/>
          </a:prstGeom>
          <a:noFill/>
        </p:spPr>
      </p:pic>
      <p:pic>
        <p:nvPicPr>
          <p:cNvPr id="93189" name="Picture 5" descr="S:\Graphics\Clipart\Animals\Pets\CAT_WIN.w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407150" y="0"/>
            <a:ext cx="2736850" cy="3048000"/>
          </a:xfrm>
          <a:prstGeom prst="rect">
            <a:avLst/>
          </a:prstGeom>
          <a:noFill/>
        </p:spPr>
      </p:pic>
      <p:pic>
        <p:nvPicPr>
          <p:cNvPr id="93190" name="Picture 6" descr="S:\Graphics\Clipart\HOME\Furnitre\BOOKCAS1.wp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0" y="2590800"/>
            <a:ext cx="3581400" cy="3121025"/>
          </a:xfrm>
          <a:prstGeom prst="rect">
            <a:avLst/>
          </a:prstGeom>
          <a:noFill/>
        </p:spPr>
      </p:pic>
      <p:pic>
        <p:nvPicPr>
          <p:cNvPr id="93191" name="Picture 7" descr="S:\Graphics\Clipart\People\Family\PARENTS.wp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905000" y="1143000"/>
            <a:ext cx="5111750" cy="5715000"/>
          </a:xfrm>
          <a:prstGeom prst="rect">
            <a:avLst/>
          </a:prstGeom>
          <a:noFill/>
        </p:spPr>
      </p:pic>
      <p:pic>
        <p:nvPicPr>
          <p:cNvPr id="93192" name="Picture 8" descr="S:\Graphics\Clipart\HOME\Kids\BEAR011.wpg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8561388" y="5638800"/>
            <a:ext cx="582612" cy="609600"/>
          </a:xfrm>
          <a:prstGeom prst="rect">
            <a:avLst/>
          </a:prstGeom>
          <a:noFill/>
        </p:spPr>
      </p:pic>
      <p:pic>
        <p:nvPicPr>
          <p:cNvPr id="93193" name="Picture 9" descr="S:\Graphics\Clipart\HOME\Kids\MISC0081.wp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7467600" y="3200400"/>
            <a:ext cx="1079500" cy="1295400"/>
          </a:xfrm>
          <a:prstGeom prst="rect">
            <a:avLst/>
          </a:prstGeom>
          <a:noFill/>
        </p:spPr>
      </p:pic>
      <p:pic>
        <p:nvPicPr>
          <p:cNvPr id="93194" name="Picture 10" descr="S:\Graphics\Clipart\HOME\Kids\NWAGE963.wpg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6858000" y="5486400"/>
            <a:ext cx="346075" cy="457200"/>
          </a:xfrm>
          <a:prstGeom prst="rect">
            <a:avLst/>
          </a:prstGeom>
          <a:noFill/>
        </p:spPr>
      </p:pic>
      <p:pic>
        <p:nvPicPr>
          <p:cNvPr id="93195" name="Picture 11" descr="S:\Graphics\Clipart\HOME\Kids\FAMLY015.wpg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</a:blip>
          <a:srcRect/>
          <a:stretch>
            <a:fillRect/>
          </a:stretch>
        </p:blipFill>
        <p:spPr bwMode="auto">
          <a:xfrm>
            <a:off x="0" y="4343400"/>
            <a:ext cx="1177925" cy="1770063"/>
          </a:xfrm>
          <a:prstGeom prst="rect">
            <a:avLst/>
          </a:prstGeom>
          <a:noFill/>
        </p:spPr>
      </p:pic>
      <p:pic>
        <p:nvPicPr>
          <p:cNvPr id="93196" name="Picture 12" descr="S:\Graphics\Clipart\HOME\Kids\NWAGE084.wpg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</a:blip>
          <a:srcRect/>
          <a:stretch>
            <a:fillRect/>
          </a:stretch>
        </p:blipFill>
        <p:spPr bwMode="auto">
          <a:xfrm>
            <a:off x="7315200" y="5562600"/>
            <a:ext cx="1066800" cy="974725"/>
          </a:xfrm>
          <a:prstGeom prst="rect">
            <a:avLst/>
          </a:prstGeom>
          <a:noFill/>
        </p:spPr>
      </p:pic>
      <p:pic>
        <p:nvPicPr>
          <p:cNvPr id="93197" name="Picture 13" descr="S:\Graphics\Clipart\HOME\Kids\ROBOT.wpg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1371600" y="5257800"/>
            <a:ext cx="815975" cy="1066800"/>
          </a:xfrm>
          <a:prstGeom prst="rect">
            <a:avLst/>
          </a:prstGeom>
          <a:noFill/>
        </p:spPr>
      </p:pic>
      <p:sp>
        <p:nvSpPr>
          <p:cNvPr id="93198" name="AutoShape 14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AutoShape 17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AutoShape 19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3697288" y="4114800"/>
            <a:ext cx="1628775" cy="89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Belleza</a:t>
            </a:r>
            <a:endParaRPr lang="en-US" sz="3600" kern="10" dirty="0">
              <a:ln w="28575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pic>
        <p:nvPicPr>
          <p:cNvPr id="93205" name="Picture 21" descr="S:\Graphics\Clipart\HOME\Furnitre\ELECT005.wpg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01888" cy="6705600"/>
          </a:xfrm>
          <a:prstGeom prst="rect">
            <a:avLst/>
          </a:prstGeom>
          <a:noFill/>
        </p:spPr>
      </p:pic>
      <p:grpSp>
        <p:nvGrpSpPr>
          <p:cNvPr id="93208" name="Group 24"/>
          <p:cNvGrpSpPr>
            <a:grpSpLocks/>
          </p:cNvGrpSpPr>
          <p:nvPr/>
        </p:nvGrpSpPr>
        <p:grpSpPr bwMode="auto">
          <a:xfrm>
            <a:off x="1695450" y="3095625"/>
            <a:ext cx="1981200" cy="1831975"/>
            <a:chOff x="1068" y="1950"/>
            <a:chExt cx="1248" cy="1154"/>
          </a:xfrm>
        </p:grpSpPr>
        <p:sp>
          <p:nvSpPr>
            <p:cNvPr id="93209" name="Oval 25"/>
            <p:cNvSpPr>
              <a:spLocks noChangeArrowheads="1"/>
            </p:cNvSpPr>
            <p:nvPr/>
          </p:nvSpPr>
          <p:spPr bwMode="auto">
            <a:xfrm>
              <a:off x="1068" y="195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321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236" y="2304"/>
              <a:ext cx="887" cy="4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Padres</a:t>
              </a:r>
            </a:p>
          </p:txBody>
        </p:sp>
      </p:grpSp>
      <p:grpSp>
        <p:nvGrpSpPr>
          <p:cNvPr id="93211" name="Group 27"/>
          <p:cNvGrpSpPr>
            <a:grpSpLocks/>
          </p:cNvGrpSpPr>
          <p:nvPr/>
        </p:nvGrpSpPr>
        <p:grpSpPr bwMode="auto">
          <a:xfrm>
            <a:off x="5486400" y="3098800"/>
            <a:ext cx="1981200" cy="1831975"/>
            <a:chOff x="3456" y="1952"/>
            <a:chExt cx="1248" cy="1154"/>
          </a:xfrm>
        </p:grpSpPr>
        <p:sp>
          <p:nvSpPr>
            <p:cNvPr id="93212" name="Oval 28"/>
            <p:cNvSpPr>
              <a:spLocks noChangeArrowheads="1"/>
            </p:cNvSpPr>
            <p:nvPr/>
          </p:nvSpPr>
          <p:spPr bwMode="auto">
            <a:xfrm>
              <a:off x="3456" y="195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600"/>
            </a:p>
          </p:txBody>
        </p:sp>
        <p:sp>
          <p:nvSpPr>
            <p:cNvPr id="93213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684" y="2304"/>
              <a:ext cx="816" cy="5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Hijos</a:t>
              </a:r>
            </a:p>
          </p:txBody>
        </p:sp>
      </p:grpSp>
      <p:sp>
        <p:nvSpPr>
          <p:cNvPr id="93215" name="WordArt 31"/>
          <p:cNvSpPr>
            <a:spLocks noChangeArrowheads="1" noChangeShapeType="1" noTextEdit="1"/>
          </p:cNvSpPr>
          <p:nvPr/>
        </p:nvSpPr>
        <p:spPr bwMode="auto">
          <a:xfrm>
            <a:off x="3810000" y="3276600"/>
            <a:ext cx="1481138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42975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Amor</a:t>
            </a:r>
          </a:p>
        </p:txBody>
      </p:sp>
      <p:sp>
        <p:nvSpPr>
          <p:cNvPr id="33" name="WordArt 5"/>
          <p:cNvSpPr>
            <a:spLocks noChangeArrowheads="1" noChangeShapeType="1" noTextEdit="1"/>
          </p:cNvSpPr>
          <p:nvPr/>
        </p:nvSpPr>
        <p:spPr bwMode="auto">
          <a:xfrm>
            <a:off x="5603928" y="5257800"/>
            <a:ext cx="171127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Objeto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  <p:sp>
        <p:nvSpPr>
          <p:cNvPr id="34" name="WordArt 6"/>
          <p:cNvSpPr>
            <a:spLocks noChangeArrowheads="1" noChangeShapeType="1" noTextEdit="1"/>
          </p:cNvSpPr>
          <p:nvPr/>
        </p:nvSpPr>
        <p:spPr bwMode="auto">
          <a:xfrm>
            <a:off x="1752600" y="5257800"/>
            <a:ext cx="1905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Sujeto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  <p:sp>
        <p:nvSpPr>
          <p:cNvPr id="93216" name="WordArt 32"/>
          <p:cNvSpPr>
            <a:spLocks noChangeArrowheads="1" noChangeShapeType="1" noTextEdit="1"/>
          </p:cNvSpPr>
          <p:nvPr/>
        </p:nvSpPr>
        <p:spPr bwMode="auto">
          <a:xfrm>
            <a:off x="3200400" y="3124200"/>
            <a:ext cx="2819400" cy="1676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Alegría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  <p:sp>
        <p:nvSpPr>
          <p:cNvPr id="35" name="WordArt 15"/>
          <p:cNvSpPr>
            <a:spLocks noChangeArrowheads="1" noChangeShapeType="1" noTextEdit="1"/>
          </p:cNvSpPr>
          <p:nvPr/>
        </p:nvSpPr>
        <p:spPr bwMode="auto">
          <a:xfrm rot="-112149">
            <a:off x="746125" y="388938"/>
            <a:ext cx="77120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6763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La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Alegría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más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Profunda</a:t>
            </a:r>
            <a:endParaRPr lang="en-US" sz="3600" b="1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812149" scaled="1"/>
              </a:gradFill>
              <a:effectLst>
                <a:prstShdw prst="shdw13" dist="45791" dir="8778596">
                  <a:srgbClr val="FF3300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:\DP Power Point Current\God Adam Michelang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555625" y="2076450"/>
            <a:ext cx="8058150" cy="32575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s-ES" sz="3600" b="1" kern="1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Díos necesita un</a:t>
            </a:r>
          </a:p>
          <a:p>
            <a:pPr algn="ctr"/>
            <a:r>
              <a:rPr lang="es-ES" sz="3600" b="1" kern="1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Objeto para amar</a:t>
            </a:r>
            <a:endParaRPr lang="en-US" sz="3600" b="1" kern="10">
              <a:ln w="5715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189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:\DP Power Point Current\God Adam Michelangelo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5235" name="Oval 3"/>
          <p:cNvSpPr>
            <a:spLocks noChangeArrowheads="1"/>
          </p:cNvSpPr>
          <p:nvPr/>
        </p:nvSpPr>
        <p:spPr bwMode="auto">
          <a:xfrm>
            <a:off x="2751138" y="46640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endParaRPr lang="en-US" sz="5000">
              <a:solidFill>
                <a:srgbClr val="9900FF"/>
              </a:solidFill>
              <a:latin typeface="Arial Black" pitchFamily="34" charset="0"/>
            </a:endParaRP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751138" y="15557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4989512" y="5200650"/>
            <a:ext cx="3621087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4053" dir="19742175" algn="ctr" rotWithShape="0">
                    <a:srgbClr val="0000FF"/>
                  </a:outerShdw>
                </a:effectLst>
                <a:latin typeface="Impact"/>
              </a:rPr>
              <a:t>Los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4053" dir="19742175" algn="ctr" rotWithShape="0">
                    <a:srgbClr val="0000FF"/>
                  </a:outerShdw>
                </a:effectLst>
                <a:latin typeface="Impact"/>
              </a:rPr>
              <a:t>Humanos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74053" dir="19742175" algn="ctr" rotWithShape="0">
                  <a:srgbClr val="0000FF"/>
                </a:outerShdw>
              </a:effectLst>
              <a:latin typeface="Impact"/>
            </a:endParaRPr>
          </a:p>
        </p:txBody>
      </p:sp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4999038" y="2057400"/>
            <a:ext cx="35639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57150">
                  <a:solidFill>
                    <a:srgbClr val="3F007E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5400" dir="2700000" algn="ctr" rotWithShape="0">
                    <a:srgbClr val="6600CC"/>
                  </a:outerShdw>
                </a:effectLst>
                <a:latin typeface="Impact"/>
              </a:rPr>
              <a:t>Díos</a:t>
            </a:r>
            <a:endParaRPr lang="en-US" sz="3600" kern="10" dirty="0">
              <a:ln w="57150">
                <a:solidFill>
                  <a:srgbClr val="3F007E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25400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95239" name="WordArt 7"/>
          <p:cNvSpPr>
            <a:spLocks noChangeArrowheads="1" noChangeShapeType="1" noTextEdit="1"/>
          </p:cNvSpPr>
          <p:nvPr/>
        </p:nvSpPr>
        <p:spPr bwMode="auto">
          <a:xfrm>
            <a:off x="4524375" y="3390900"/>
            <a:ext cx="2971800" cy="13525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Impact"/>
              </a:rPr>
              <a:t>Amor</a:t>
            </a:r>
          </a:p>
        </p:txBody>
      </p:sp>
      <p:sp>
        <p:nvSpPr>
          <p:cNvPr id="95240" name="WordArt 8"/>
          <p:cNvSpPr>
            <a:spLocks noChangeArrowheads="1" noChangeShapeType="1" noTextEdit="1"/>
          </p:cNvSpPr>
          <p:nvPr/>
        </p:nvSpPr>
        <p:spPr bwMode="auto">
          <a:xfrm>
            <a:off x="381001" y="361950"/>
            <a:ext cx="8382000" cy="8572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s-ES" sz="3600" b="1" kern="10" dirty="0" err="1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Díos</a:t>
            </a:r>
            <a:r>
              <a:rPr lang="es-ES" sz="3600" b="1" kern="10" dirty="0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necesita un Objeto para amar</a:t>
            </a:r>
            <a:endParaRPr lang="en-US" sz="3600" b="1" kern="10" dirty="0">
              <a:ln w="28575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5241" name="WordArt 9"/>
          <p:cNvSpPr>
            <a:spLocks noChangeArrowheads="1" noChangeShapeType="1" noTextEdit="1"/>
          </p:cNvSpPr>
          <p:nvPr/>
        </p:nvSpPr>
        <p:spPr bwMode="auto">
          <a:xfrm>
            <a:off x="609600" y="3295650"/>
            <a:ext cx="2314575" cy="15621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Belleza</a:t>
            </a:r>
            <a:endParaRPr lang="en-US" sz="3600" kern="10" dirty="0">
              <a:ln w="38100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3865563" y="3238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3865563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3865563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 rot="-10800000">
            <a:off x="323691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 rot="-10800000">
            <a:off x="323691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 rot="-10800000">
            <a:off x="323691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8" name="WordArt 16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2962275" cy="19812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Alegría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  <p:sp>
        <p:nvSpPr>
          <p:cNvPr id="95249" name="WordArt 17"/>
          <p:cNvSpPr>
            <a:spLocks noChangeArrowheads="1" noChangeShapeType="1" noTextEdit="1"/>
          </p:cNvSpPr>
          <p:nvPr/>
        </p:nvSpPr>
        <p:spPr bwMode="auto">
          <a:xfrm>
            <a:off x="2960688" y="2171700"/>
            <a:ext cx="15621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Sujeto</a:t>
            </a:r>
          </a:p>
        </p:txBody>
      </p:sp>
      <p:sp>
        <p:nvSpPr>
          <p:cNvPr id="95250" name="WordArt 18"/>
          <p:cNvSpPr>
            <a:spLocks noChangeArrowheads="1" noChangeShapeType="1" noTextEdit="1"/>
          </p:cNvSpPr>
          <p:nvPr/>
        </p:nvSpPr>
        <p:spPr bwMode="auto">
          <a:xfrm>
            <a:off x="2903538" y="5275263"/>
            <a:ext cx="1676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Objeto</a:t>
            </a:r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 autoUpdateAnimBg="0"/>
      <p:bldP spid="95236" grpId="0" animBg="1" autoUpdateAnimBg="0"/>
      <p:bldP spid="95237" grpId="0"/>
      <p:bldP spid="95238" grpId="0"/>
      <p:bldP spid="95239" grpId="0"/>
      <p:bldP spid="95241" grpId="0" animBg="1"/>
      <p:bldP spid="95242" grpId="0" animBg="1"/>
      <p:bldP spid="95243" grpId="0" animBg="1"/>
      <p:bldP spid="95244" grpId="0" animBg="1"/>
      <p:bldP spid="95245" grpId="0" animBg="1"/>
      <p:bldP spid="95246" grpId="0" animBg="1"/>
      <p:bldP spid="95247" grpId="0" animBg="1"/>
      <p:bldP spid="95248" grpId="0"/>
      <p:bldP spid="95249" grpId="0" animBg="1"/>
      <p:bldP spid="9525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:\DP Power Point Current\God Adam Michelang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96259" name="WordArt 3"/>
          <p:cNvSpPr>
            <a:spLocks noChangeArrowheads="1" noChangeShapeType="1" noTextEdit="1"/>
          </p:cNvSpPr>
          <p:nvPr/>
        </p:nvSpPr>
        <p:spPr bwMode="auto">
          <a:xfrm>
            <a:off x="381000" y="323850"/>
            <a:ext cx="8382000" cy="1543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</a:t>
            </a:r>
            <a:r>
              <a:rPr lang="en-US" sz="3600" b="1" kern="10" dirty="0" err="1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Alegría</a:t>
            </a:r>
            <a:r>
              <a:rPr lang="en-US" sz="3600" b="1" kern="10" dirty="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de </a:t>
            </a:r>
            <a:r>
              <a:rPr lang="en-US" sz="3600" b="1" kern="10" dirty="0" err="1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Díos</a:t>
            </a:r>
            <a:endParaRPr lang="en-US" sz="3600" b="1" kern="10" dirty="0">
              <a:ln w="5715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4876800" y="2590800"/>
            <a:ext cx="3810000" cy="14478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FFC000"/>
                    </a:gs>
                    <a:gs pos="89999">
                      <a:srgbClr val="FFFF00"/>
                    </a:gs>
                    <a:gs pos="100000">
                      <a:srgbClr val="FF8200"/>
                    </a:gs>
                  </a:gsLst>
                  <a:lin ang="13500000" scaled="1"/>
                  <a:tileRect/>
                </a:gradFill>
                <a:effectLst>
                  <a:outerShdw dist="119812" dir="1920323" algn="ctr" rotWithShape="0">
                    <a:srgbClr val="FFFF00"/>
                  </a:outerShdw>
                </a:effectLst>
                <a:latin typeface="Impact"/>
              </a:rPr>
              <a:t>Humanos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FFC000"/>
                  </a:gs>
                  <a:gs pos="89999">
                    <a:srgbClr val="FFFF00"/>
                  </a:gs>
                  <a:gs pos="100000">
                    <a:srgbClr val="FF8200"/>
                  </a:gs>
                </a:gsLst>
                <a:lin ang="13500000" scaled="1"/>
                <a:tileRect/>
              </a:gradFill>
              <a:effectLst>
                <a:outerShdw dist="119812" dir="1920323" algn="ctr" rotWithShape="0">
                  <a:srgbClr val="FFFF00"/>
                </a:outerShdw>
              </a:effectLst>
              <a:latin typeface="Impact"/>
            </a:endParaRP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3581400" cy="1536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>
                  <a:gsLst>
                    <a:gs pos="0">
                      <a:schemeClr val="bg1"/>
                    </a:gs>
                    <a:gs pos="39999">
                      <a:srgbClr val="E2E2F6"/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dist="53882" dir="2700000" algn="ctr" rotWithShape="0">
                    <a:srgbClr val="6600CC"/>
                  </a:outerShdw>
                </a:effectLst>
                <a:latin typeface="Impact"/>
              </a:rPr>
              <a:t>Díos</a:t>
            </a:r>
            <a:endParaRPr lang="en-US" sz="3600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>
                <a:gsLst>
                  <a:gs pos="0">
                    <a:schemeClr val="bg1"/>
                  </a:gs>
                  <a:gs pos="39999">
                    <a:srgbClr val="E2E2F6"/>
                  </a:gs>
                  <a:gs pos="100000">
                    <a:schemeClr val="bg1"/>
                  </a:gs>
                </a:gsLst>
                <a:lin ang="2700000" scaled="0"/>
              </a:gradFill>
              <a:effectLst>
                <a:outerShdw dist="53882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96262" name="WordArt 6"/>
          <p:cNvSpPr>
            <a:spLocks noChangeArrowheads="1" noChangeShapeType="1" noTextEdit="1"/>
          </p:cNvSpPr>
          <p:nvPr/>
        </p:nvSpPr>
        <p:spPr bwMode="auto">
          <a:xfrm>
            <a:off x="381000" y="4343400"/>
            <a:ext cx="3962400" cy="19812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9728"/>
              </a:avLst>
            </a:prstTxWarp>
          </a:bodyPr>
          <a:lstStyle/>
          <a:p>
            <a:pPr algn="ctr"/>
            <a:r>
              <a:rPr lang="en-US" sz="3600" kern="10" spc="30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75BAFF"/>
                    </a:gs>
                    <a:gs pos="16000">
                      <a:srgbClr val="43FFFF"/>
                    </a:gs>
                    <a:gs pos="47000">
                      <a:srgbClr val="AFAFFF"/>
                    </a:gs>
                    <a:gs pos="60001">
                      <a:srgbClr val="6DA6D1"/>
                    </a:gs>
                    <a:gs pos="71001">
                      <a:srgbClr val="9494E4"/>
                    </a:gs>
                    <a:gs pos="81000">
                      <a:srgbClr val="7DB2FF"/>
                    </a:gs>
                    <a:gs pos="100000">
                      <a:srgbClr val="0DAEFF"/>
                    </a:gs>
                  </a:gsLst>
                  <a:lin ang="13500000" scaled="0"/>
                </a:gradFill>
                <a:effectLst>
                  <a:outerShdw dist="102391" dir="19815307" algn="ctr" rotWithShape="0">
                    <a:schemeClr val="bg1"/>
                  </a:outerShdw>
                </a:effectLst>
                <a:latin typeface="Impact"/>
              </a:rPr>
              <a:t>Padres</a:t>
            </a:r>
          </a:p>
        </p:txBody>
      </p:sp>
      <p:sp>
        <p:nvSpPr>
          <p:cNvPr id="96263" name="WordArt 7"/>
          <p:cNvSpPr>
            <a:spLocks noChangeArrowheads="1" noChangeShapeType="1" noTextEdit="1"/>
          </p:cNvSpPr>
          <p:nvPr/>
        </p:nvSpPr>
        <p:spPr bwMode="auto">
          <a:xfrm rot="-85442">
            <a:off x="4896064" y="4649190"/>
            <a:ext cx="3888787" cy="1598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0730"/>
              </a:avLst>
            </a:prstTxWarp>
          </a:bodyPr>
          <a:lstStyle/>
          <a:p>
            <a:pPr algn="ctr"/>
            <a:r>
              <a:rPr lang="en-US" sz="3600" kern="10" spc="30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ABABFF"/>
                    </a:gs>
                    <a:gs pos="60001">
                      <a:srgbClr val="4A91C6"/>
                    </a:gs>
                    <a:gs pos="71001">
                      <a:srgbClr val="8181DF"/>
                    </a:gs>
                    <a:gs pos="81000">
                      <a:srgbClr val="5D9FFF"/>
                    </a:gs>
                    <a:gs pos="100000">
                      <a:srgbClr val="3BBEFF"/>
                    </a:gs>
                  </a:gsLst>
                  <a:lin ang="2700000" scaled="1"/>
                  <a:tileRect/>
                </a:gradFill>
                <a:effectLst>
                  <a:outerShdw dist="91581" dir="19578596" algn="ctr" rotWithShape="0">
                    <a:srgbClr val="FFFF00"/>
                  </a:outerShdw>
                </a:effectLst>
                <a:latin typeface="Impact"/>
              </a:rPr>
              <a:t>Hijos</a:t>
            </a:r>
            <a:endParaRPr lang="en-US" sz="3600" kern="10" spc="30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ABABFF"/>
                  </a:gs>
                  <a:gs pos="60001">
                    <a:srgbClr val="4A91C6"/>
                  </a:gs>
                  <a:gs pos="71001">
                    <a:srgbClr val="8181DF"/>
                  </a:gs>
                  <a:gs pos="81000">
                    <a:srgbClr val="5D9FFF"/>
                  </a:gs>
                  <a:gs pos="100000">
                    <a:srgbClr val="3BBEFF"/>
                  </a:gs>
                </a:gsLst>
                <a:lin ang="2700000" scaled="1"/>
                <a:tileRect/>
              </a:gradFill>
              <a:effectLst>
                <a:outerShdw dist="91581" dir="19578596" algn="ctr" rotWithShape="0">
                  <a:srgbClr val="FFFF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  <p:bldP spid="96260" grpId="0"/>
      <p:bldP spid="96261" grpId="0"/>
      <p:bldP spid="96262" grpId="0" animBg="1"/>
      <p:bldP spid="9626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1905000"/>
            <a:ext cx="9144000" cy="69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Dar y </a:t>
            </a: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Recibir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Alegría</a:t>
            </a:r>
            <a:endParaRPr lang="en-US" sz="48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52400" y="5318125"/>
            <a:ext cx="8839200" cy="12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del 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Cumplimiento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de los 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Tres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Gran 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Propósitos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066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El Propósito de la Vida Humana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2133600" y="3048000"/>
            <a:ext cx="47244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 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través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autoUpdateAnimBg="0"/>
      <p:bldP spid="97284" grpId="0" animBg="1"/>
      <p:bldP spid="9728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381000" y="2667000"/>
            <a:ext cx="8382000" cy="3581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s-ES" sz="3600" b="1" kern="1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Es </a:t>
            </a:r>
            <a:r>
              <a:rPr lang="es-ES" sz="3600" b="1" kern="10" smtClean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convertirse</a:t>
            </a:r>
          </a:p>
          <a:p>
            <a:pPr algn="ctr"/>
            <a:r>
              <a:rPr lang="es-ES" sz="3600" b="1" kern="10" smtClean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en una Persona</a:t>
            </a:r>
          </a:p>
          <a:p>
            <a:pPr algn="ctr"/>
            <a:r>
              <a:rPr lang="es-ES" sz="3600" b="1" kern="10" smtClean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 </a:t>
            </a:r>
            <a:r>
              <a:rPr lang="es-ES" sz="3600" b="1" kern="10" dirty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de Amor Verdadero</a:t>
            </a:r>
            <a:endParaRPr lang="en-US" sz="3600" b="1" kern="10" dirty="0">
              <a:ln w="19050">
                <a:solidFill>
                  <a:srgbClr val="66FF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38100" dir="10800000">
                  <a:srgbClr val="FF66FF"/>
                </a:prstShdw>
              </a:effectLst>
              <a:latin typeface="Impact"/>
            </a:endParaRPr>
          </a:p>
        </p:txBody>
      </p:sp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8486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El Primer</a:t>
            </a:r>
          </a:p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Gran Propósito de la Vida :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236538" y="304800"/>
            <a:ext cx="8678862" cy="6553200"/>
            <a:chOff x="236538" y="304800"/>
            <a:chExt cx="8678862" cy="6553200"/>
          </a:xfrm>
        </p:grpSpPr>
        <p:grpSp>
          <p:nvGrpSpPr>
            <p:cNvPr id="61" name="Group 60"/>
            <p:cNvGrpSpPr/>
            <p:nvPr/>
          </p:nvGrpSpPr>
          <p:grpSpPr>
            <a:xfrm>
              <a:off x="1219200" y="3085162"/>
              <a:ext cx="3854570" cy="3772838"/>
              <a:chOff x="1828800" y="762000"/>
              <a:chExt cx="4203940" cy="4114800"/>
            </a:xfrm>
          </p:grpSpPr>
          <p:pic>
            <p:nvPicPr>
              <p:cNvPr id="60" name="Picture 59" descr="praying girl.gif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9999" t="20000" r="30000" b="21111"/>
              <a:stretch>
                <a:fillRect/>
              </a:stretch>
            </p:blipFill>
            <p:spPr>
              <a:xfrm>
                <a:off x="2743200" y="914400"/>
                <a:ext cx="3289540" cy="3962400"/>
              </a:xfrm>
              <a:prstGeom prst="rect">
                <a:avLst/>
              </a:prstGeom>
            </p:spPr>
          </p:pic>
          <p:pic>
            <p:nvPicPr>
              <p:cNvPr id="59" name="Picture 58" descr="praying boy.gif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636" t="18889" r="33637" b="21111"/>
              <a:stretch>
                <a:fillRect/>
              </a:stretch>
            </p:blipFill>
            <p:spPr>
              <a:xfrm>
                <a:off x="1828800" y="762000"/>
                <a:ext cx="2743200" cy="4114800"/>
              </a:xfrm>
              <a:prstGeom prst="rect">
                <a:avLst/>
              </a:prstGeom>
            </p:spPr>
          </p:pic>
        </p:grpSp>
        <p:pic>
          <p:nvPicPr>
            <p:cNvPr id="50" name="Picture 49" descr="bicyclist dark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546" t="37778" r="44545" b="38889"/>
            <a:stretch>
              <a:fillRect/>
            </a:stretch>
          </p:blipFill>
          <p:spPr>
            <a:xfrm>
              <a:off x="3733800" y="304800"/>
              <a:ext cx="1088572" cy="1905000"/>
            </a:xfrm>
            <a:prstGeom prst="rect">
              <a:avLst/>
            </a:prstGeom>
          </p:spPr>
        </p:pic>
        <p:graphicFrame>
          <p:nvGraphicFramePr>
            <p:cNvPr id="99335" name="Object 7"/>
            <p:cNvGraphicFramePr>
              <a:graphicFrameLocks noChangeAspect="1"/>
            </p:cNvGraphicFramePr>
            <p:nvPr/>
          </p:nvGraphicFramePr>
          <p:xfrm>
            <a:off x="468313" y="1676400"/>
            <a:ext cx="1512887" cy="2438400"/>
          </p:xfrm>
          <a:graphic>
            <a:graphicData uri="http://schemas.openxmlformats.org/presentationml/2006/ole">
              <p:oleObj spid="_x0000_s99335" name="Clip" r:id="rId6" imgW="1218600" imgH="1964520" progId="">
                <p:embed/>
              </p:oleObj>
            </a:graphicData>
          </a:graphic>
        </p:graphicFrame>
        <p:pic>
          <p:nvPicPr>
            <p:cNvPr id="99336" name="Picture 8" descr="S:\Graphics\Clipart\SPORTS\Individl\si138.w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57450" y="1905000"/>
              <a:ext cx="971550" cy="1447800"/>
            </a:xfrm>
            <a:prstGeom prst="rect">
              <a:avLst/>
            </a:prstGeom>
            <a:noFill/>
          </p:spPr>
        </p:pic>
        <p:pic>
          <p:nvPicPr>
            <p:cNvPr id="99337" name="Picture 9" descr="S:\Graphics\Clipart\SPORTS\Individl\KUNGFUT.w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6538" y="3200400"/>
              <a:ext cx="1287462" cy="2133600"/>
            </a:xfrm>
            <a:prstGeom prst="rect">
              <a:avLst/>
            </a:prstGeom>
            <a:noFill/>
          </p:spPr>
        </p:pic>
        <p:pic>
          <p:nvPicPr>
            <p:cNvPr id="99338" name="Picture 10" descr="C:\Clipart\graduation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546" t="29630" r="29546" b="30556"/>
            <a:stretch>
              <a:fillRect/>
            </a:stretch>
          </p:blipFill>
          <p:spPr bwMode="auto">
            <a:xfrm>
              <a:off x="4343400" y="1752600"/>
              <a:ext cx="3810000" cy="3033713"/>
            </a:xfrm>
            <a:prstGeom prst="rect">
              <a:avLst/>
            </a:prstGeom>
            <a:noFill/>
          </p:spPr>
        </p:pic>
        <p:pic>
          <p:nvPicPr>
            <p:cNvPr id="99339" name="Picture 11" descr="S:\Graphics\Clipart\Educaton\People\KIDS0040.w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58000" y="5348288"/>
              <a:ext cx="2057400" cy="1433513"/>
            </a:xfrm>
            <a:prstGeom prst="rect">
              <a:avLst/>
            </a:prstGeom>
            <a:noFill/>
          </p:spPr>
        </p:pic>
        <p:pic>
          <p:nvPicPr>
            <p:cNvPr id="99340" name="Picture 12" descr="S:\Graphics\Clipart\People\Children\KIDS0028.w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561013" y="1752600"/>
              <a:ext cx="915987" cy="1524000"/>
            </a:xfrm>
            <a:prstGeom prst="rect">
              <a:avLst/>
            </a:prstGeom>
            <a:noFill/>
          </p:spPr>
        </p:pic>
        <p:pic>
          <p:nvPicPr>
            <p:cNvPr id="99341" name="Picture 13" descr="S:\Graphics\Clipart\People\Children\KIDS0002.w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562600" y="5502275"/>
              <a:ext cx="990600" cy="822325"/>
            </a:xfrm>
            <a:prstGeom prst="rect">
              <a:avLst/>
            </a:prstGeom>
            <a:noFill/>
          </p:spPr>
        </p:pic>
        <p:pic>
          <p:nvPicPr>
            <p:cNvPr id="99342" name="Picture 14" descr="S:\Graphics\Clipart\People\Children\KIDS0001.w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73825" y="1905000"/>
              <a:ext cx="1146175" cy="1744663"/>
            </a:xfrm>
            <a:prstGeom prst="rect">
              <a:avLst/>
            </a:prstGeom>
            <a:noFill/>
          </p:spPr>
        </p:pic>
        <p:pic>
          <p:nvPicPr>
            <p:cNvPr id="99343" name="Picture 15" descr="S:\Graphics\Clipart\People\Children\KIDS0048.w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467600" y="3352800"/>
              <a:ext cx="1057275" cy="1784350"/>
            </a:xfrm>
            <a:prstGeom prst="rect">
              <a:avLst/>
            </a:prstGeom>
            <a:noFill/>
          </p:spPr>
        </p:pic>
        <p:pic>
          <p:nvPicPr>
            <p:cNvPr id="99344" name="Picture 16" descr="S:\Graphics\Clipart\People\Children\KIDS0046.w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483350" y="4191000"/>
              <a:ext cx="984250" cy="1447800"/>
            </a:xfrm>
            <a:prstGeom prst="rect">
              <a:avLst/>
            </a:prstGeom>
            <a:noFill/>
          </p:spPr>
        </p:pic>
      </p:grpSp>
      <p:sp>
        <p:nvSpPr>
          <p:cNvPr id="99345" name="Line 17"/>
          <p:cNvSpPr>
            <a:spLocks noChangeShapeType="1"/>
          </p:cNvSpPr>
          <p:nvPr/>
        </p:nvSpPr>
        <p:spPr bwMode="auto">
          <a:xfrm rot="-4480750">
            <a:off x="4571207" y="41155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 rot="16169198" flipV="1">
            <a:off x="2914650" y="392430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 rot="4480750" flipH="1">
            <a:off x="4609307" y="27439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Oval 20"/>
          <p:cNvSpPr>
            <a:spLocks noChangeArrowheads="1"/>
          </p:cNvSpPr>
          <p:nvPr/>
        </p:nvSpPr>
        <p:spPr bwMode="auto">
          <a:xfrm>
            <a:off x="5334000" y="30035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800">
                <a:solidFill>
                  <a:srgbClr val="003300"/>
                </a:solidFill>
                <a:latin typeface="Impact" pitchFamily="34" charset="0"/>
              </a:rPr>
              <a:t>Cuerpo</a:t>
            </a:r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 rot="5430802" flipH="1" flipV="1">
            <a:off x="2952750" y="238125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Oval 22"/>
          <p:cNvSpPr>
            <a:spLocks noChangeArrowheads="1"/>
          </p:cNvSpPr>
          <p:nvPr/>
        </p:nvSpPr>
        <p:spPr bwMode="auto">
          <a:xfrm>
            <a:off x="1771650" y="30003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5000">
                <a:solidFill>
                  <a:srgbClr val="660066"/>
                </a:solidFill>
                <a:latin typeface="Impact" pitchFamily="34" charset="0"/>
              </a:rPr>
              <a:t>Mente</a:t>
            </a:r>
          </a:p>
        </p:txBody>
      </p:sp>
      <p:sp>
        <p:nvSpPr>
          <p:cNvPr id="99351" name="Oval 23"/>
          <p:cNvSpPr>
            <a:spLocks noChangeArrowheads="1"/>
          </p:cNvSpPr>
          <p:nvPr/>
        </p:nvSpPr>
        <p:spPr bwMode="auto">
          <a:xfrm>
            <a:off x="3570288" y="45688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2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>
                <a:solidFill>
                  <a:srgbClr val="000099"/>
                </a:solidFill>
                <a:latin typeface="Impact" pitchFamily="34" charset="0"/>
              </a:rPr>
              <a:t>Persona</a:t>
            </a: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Aft>
                <a:spcPct val="40000"/>
              </a:spcAft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Verdadera</a:t>
            </a:r>
          </a:p>
        </p:txBody>
      </p:sp>
      <p:grpSp>
        <p:nvGrpSpPr>
          <p:cNvPr id="99352" name="Group 24"/>
          <p:cNvGrpSpPr>
            <a:grpSpLocks/>
          </p:cNvGrpSpPr>
          <p:nvPr/>
        </p:nvGrpSpPr>
        <p:grpSpPr bwMode="auto">
          <a:xfrm>
            <a:off x="381000" y="311150"/>
            <a:ext cx="8458200" cy="1289050"/>
            <a:chOff x="240" y="196"/>
            <a:chExt cx="5328" cy="812"/>
          </a:xfrm>
        </p:grpSpPr>
        <p:sp>
          <p:nvSpPr>
            <p:cNvPr id="9935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504" y="240"/>
              <a:ext cx="2064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La Persona de</a:t>
              </a:r>
            </a:p>
            <a:p>
              <a:pPr algn="ctr"/>
              <a:r>
                <a:rPr lang="es-E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Amor Verdadero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9935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40" y="196"/>
              <a:ext cx="2016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El Primer</a:t>
              </a:r>
            </a:p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Propósito</a:t>
              </a:r>
            </a:p>
          </p:txBody>
        </p:sp>
      </p:grpSp>
      <p:grpSp>
        <p:nvGrpSpPr>
          <p:cNvPr id="99355" name="Group 27"/>
          <p:cNvGrpSpPr>
            <a:grpSpLocks/>
          </p:cNvGrpSpPr>
          <p:nvPr/>
        </p:nvGrpSpPr>
        <p:grpSpPr bwMode="auto">
          <a:xfrm>
            <a:off x="3559176" y="1381125"/>
            <a:ext cx="1979613" cy="1774825"/>
            <a:chOff x="2242" y="870"/>
            <a:chExt cx="1247" cy="1118"/>
          </a:xfrm>
        </p:grpSpPr>
        <p:sp>
          <p:nvSpPr>
            <p:cNvPr id="99356" name="Freeform 28"/>
            <p:cNvSpPr>
              <a:spLocks/>
            </p:cNvSpPr>
            <p:nvPr/>
          </p:nvSpPr>
          <p:spPr bwMode="auto">
            <a:xfrm rot="10762732" flipH="1">
              <a:off x="2694" y="870"/>
              <a:ext cx="795" cy="110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9357" name="Freeform 29"/>
            <p:cNvSpPr>
              <a:spLocks/>
            </p:cNvSpPr>
            <p:nvPr/>
          </p:nvSpPr>
          <p:spPr bwMode="auto">
            <a:xfrm rot="10764762" flipH="1">
              <a:off x="2242" y="871"/>
              <a:ext cx="877" cy="1117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99358" name="WordArt 30"/>
          <p:cNvSpPr>
            <a:spLocks noChangeArrowheads="1" noChangeShapeType="1" noTextEdit="1"/>
          </p:cNvSpPr>
          <p:nvPr/>
        </p:nvSpPr>
        <p:spPr bwMode="auto">
          <a:xfrm>
            <a:off x="3760788" y="1905000"/>
            <a:ext cx="160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5300A6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rgbClr val="300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3E7FF"/>
                    </a:gs>
                  </a:gsLst>
                  <a:lin ang="5400000" scaled="1"/>
                </a:gradFill>
                <a:latin typeface="Impact"/>
              </a:rPr>
              <a:t>Díos</a:t>
            </a:r>
            <a:endParaRPr lang="en-US" sz="3600" kern="10" dirty="0">
              <a:ln w="3175">
                <a:solidFill>
                  <a:srgbClr val="300060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F3E7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auto">
          <a:xfrm rot="-16200000">
            <a:off x="4332288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auto">
          <a:xfrm rot="-16200000">
            <a:off x="4313238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 rot="-16200000">
            <a:off x="4313238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 rot="-5400000">
            <a:off x="4427538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auto">
          <a:xfrm rot="-5400000">
            <a:off x="4389438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4" name="AutoShape 36"/>
          <p:cNvSpPr>
            <a:spLocks noChangeArrowheads="1"/>
          </p:cNvSpPr>
          <p:nvPr/>
        </p:nvSpPr>
        <p:spPr bwMode="auto">
          <a:xfrm>
            <a:off x="4646613" y="31432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5" name="AutoShape 37"/>
          <p:cNvSpPr>
            <a:spLocks noChangeArrowheads="1"/>
          </p:cNvSpPr>
          <p:nvPr/>
        </p:nvSpPr>
        <p:spPr bwMode="auto">
          <a:xfrm>
            <a:off x="4646613" y="31242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6" name="AutoShape 38"/>
          <p:cNvSpPr>
            <a:spLocks noChangeArrowheads="1"/>
          </p:cNvSpPr>
          <p:nvPr/>
        </p:nvSpPr>
        <p:spPr bwMode="auto">
          <a:xfrm rot="-10800000">
            <a:off x="4094163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7" name="AutoShape 39"/>
          <p:cNvSpPr>
            <a:spLocks noChangeArrowheads="1"/>
          </p:cNvSpPr>
          <p:nvPr/>
        </p:nvSpPr>
        <p:spPr bwMode="auto">
          <a:xfrm rot="-10800000">
            <a:off x="4094163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8" name="AutoShape 40"/>
          <p:cNvSpPr>
            <a:spLocks noChangeArrowheads="1"/>
          </p:cNvSpPr>
          <p:nvPr/>
        </p:nvSpPr>
        <p:spPr bwMode="auto">
          <a:xfrm rot="-5400000">
            <a:off x="4389438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9" name="AutoShape 41"/>
          <p:cNvSpPr>
            <a:spLocks noChangeArrowheads="1"/>
          </p:cNvSpPr>
          <p:nvPr/>
        </p:nvSpPr>
        <p:spPr bwMode="auto">
          <a:xfrm>
            <a:off x="4646613" y="31242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70" name="AutoShape 42"/>
          <p:cNvSpPr>
            <a:spLocks noChangeArrowheads="1"/>
          </p:cNvSpPr>
          <p:nvPr/>
        </p:nvSpPr>
        <p:spPr bwMode="auto">
          <a:xfrm rot="-10800000">
            <a:off x="4075113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71" name="Group 43"/>
          <p:cNvGrpSpPr>
            <a:grpSpLocks/>
          </p:cNvGrpSpPr>
          <p:nvPr/>
        </p:nvGrpSpPr>
        <p:grpSpPr bwMode="auto">
          <a:xfrm>
            <a:off x="533400" y="5521325"/>
            <a:ext cx="2159000" cy="1108075"/>
            <a:chOff x="368" y="3360"/>
            <a:chExt cx="1552" cy="796"/>
          </a:xfrm>
        </p:grpSpPr>
        <p:pic>
          <p:nvPicPr>
            <p:cNvPr id="99372" name="Picture 44" descr="faith03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68" y="3360"/>
              <a:ext cx="751" cy="582"/>
            </a:xfrm>
            <a:prstGeom prst="rect">
              <a:avLst/>
            </a:prstGeom>
            <a:noFill/>
          </p:spPr>
        </p:pic>
        <p:pic>
          <p:nvPicPr>
            <p:cNvPr id="99373" name="Picture 45" descr="faith00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68" y="3727"/>
              <a:ext cx="702" cy="429"/>
            </a:xfrm>
            <a:prstGeom prst="rect">
              <a:avLst/>
            </a:prstGeom>
            <a:noFill/>
          </p:spPr>
        </p:pic>
        <p:pic>
          <p:nvPicPr>
            <p:cNvPr id="99374" name="Picture 46" descr="faith028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472" y="3525"/>
              <a:ext cx="448" cy="609"/>
            </a:xfrm>
            <a:prstGeom prst="rect">
              <a:avLst/>
            </a:prstGeom>
            <a:noFill/>
          </p:spPr>
        </p:pic>
      </p:grpSp>
      <p:sp>
        <p:nvSpPr>
          <p:cNvPr id="99375" name="WordArt 47"/>
          <p:cNvSpPr>
            <a:spLocks noChangeArrowheads="1" noChangeShapeType="1" noTextEdit="1"/>
          </p:cNvSpPr>
          <p:nvPr/>
        </p:nvSpPr>
        <p:spPr bwMode="auto">
          <a:xfrm>
            <a:off x="2514600" y="2286000"/>
            <a:ext cx="39624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Verdadero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5" grpId="0" animBg="1"/>
      <p:bldP spid="99346" grpId="0" animBg="1"/>
      <p:bldP spid="99347" grpId="0" animBg="1"/>
      <p:bldP spid="99348" grpId="0" animBg="1" autoUpdateAnimBg="0"/>
      <p:bldP spid="99349" grpId="0" animBg="1"/>
      <p:bldP spid="99350" grpId="0" animBg="1" autoUpdateAnimBg="0"/>
      <p:bldP spid="99351" grpId="0" animBg="1" autoUpdateAnimBg="0"/>
      <p:bldP spid="99358" grpId="0"/>
      <p:bldP spid="99359" grpId="0" animBg="1"/>
      <p:bldP spid="99360" grpId="0" animBg="1"/>
      <p:bldP spid="99361" grpId="0" animBg="1"/>
      <p:bldP spid="99362" grpId="0" animBg="1"/>
      <p:bldP spid="99365" grpId="0" animBg="1"/>
      <p:bldP spid="99366" grpId="0" animBg="1"/>
      <p:bldP spid="99367" grpId="0" animBg="1"/>
      <p:bldP spid="99368" grpId="0" animBg="1"/>
      <p:bldP spid="99369" grpId="0" animBg="1"/>
      <p:bldP spid="99370" grpId="0" animBg="1"/>
      <p:bldP spid="9937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/>
          <p:cNvSpPr>
            <a:spLocks noChangeArrowheads="1" noChangeShapeType="1" noTextEdit="1"/>
          </p:cNvSpPr>
          <p:nvPr/>
        </p:nvSpPr>
        <p:spPr bwMode="auto">
          <a:xfrm>
            <a:off x="304800" y="295275"/>
            <a:ext cx="85153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kern="10" dirty="0">
                <a:ln w="12700">
                  <a:round/>
                  <a:headEnd/>
                  <a:tailEnd/>
                </a:ln>
                <a:gradFill flip="none"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latin typeface="Arial Black"/>
              </a:rPr>
              <a:t>La Persona </a:t>
            </a:r>
            <a:r>
              <a:rPr lang="en-US" sz="3600" kern="10" dirty="0" err="1">
                <a:ln w="12700">
                  <a:round/>
                  <a:headEnd/>
                  <a:tailEnd/>
                </a:ln>
                <a:gradFill flip="none"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latin typeface="Arial Black"/>
              </a:rPr>
              <a:t>Verdadera</a:t>
            </a:r>
            <a:endParaRPr lang="en-US" sz="3600" kern="10" dirty="0">
              <a:ln w="12700">
                <a:round/>
                <a:headEnd/>
                <a:tailEnd/>
              </a:ln>
              <a:gradFill flip="none"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latin typeface="Arial Black"/>
            </a:endParaRPr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0" y="4133850"/>
            <a:ext cx="9144000" cy="1200150"/>
            <a:chOff x="-145" y="2604"/>
            <a:chExt cx="6048" cy="756"/>
          </a:xfrm>
        </p:grpSpPr>
        <p:sp>
          <p:nvSpPr>
            <p:cNvPr id="100356" name="Oval 4"/>
            <p:cNvSpPr>
              <a:spLocks noChangeArrowheads="1"/>
            </p:cNvSpPr>
            <p:nvPr/>
          </p:nvSpPr>
          <p:spPr bwMode="auto">
            <a:xfrm rot="10788133" flipH="1" flipV="1">
              <a:off x="-145" y="2604"/>
              <a:ext cx="6048" cy="7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-1" y="2770"/>
              <a:ext cx="57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6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000" dirty="0">
                  <a:solidFill>
                    <a:srgbClr val="660033"/>
                  </a:solidFill>
                  <a:latin typeface="Impact" pitchFamily="34" charset="0"/>
                </a:rPr>
                <a:t>Las </a:t>
              </a:r>
              <a:r>
                <a:rPr lang="en-US" sz="4000" dirty="0" err="1">
                  <a:solidFill>
                    <a:srgbClr val="660033"/>
                  </a:solidFill>
                  <a:latin typeface="Impact" pitchFamily="34" charset="0"/>
                </a:rPr>
                <a:t>Acciones</a:t>
              </a:r>
              <a:r>
                <a:rPr lang="en-US" sz="4000" dirty="0">
                  <a:solidFill>
                    <a:srgbClr val="660033"/>
                  </a:solidFill>
                  <a:latin typeface="Impact" pitchFamily="34" charset="0"/>
                </a:rPr>
                <a:t> </a:t>
              </a:r>
              <a:r>
                <a:rPr lang="en-US" sz="4000" dirty="0" err="1">
                  <a:solidFill>
                    <a:srgbClr val="660033"/>
                  </a:solidFill>
                  <a:latin typeface="Impact" pitchFamily="34" charset="0"/>
                </a:rPr>
                <a:t>siguen</a:t>
              </a:r>
              <a:r>
                <a:rPr lang="en-US" sz="4000" dirty="0">
                  <a:solidFill>
                    <a:srgbClr val="660033"/>
                  </a:solidFill>
                  <a:latin typeface="Impact" pitchFamily="34" charset="0"/>
                </a:rPr>
                <a:t> a la </a:t>
              </a:r>
              <a:r>
                <a:rPr lang="en-US" sz="4000" dirty="0" err="1">
                  <a:solidFill>
                    <a:srgbClr val="660033"/>
                  </a:solidFill>
                  <a:latin typeface="Impact" pitchFamily="34" charset="0"/>
                </a:rPr>
                <a:t>Mente</a:t>
              </a:r>
              <a:r>
                <a:rPr lang="en-US" sz="4000" dirty="0">
                  <a:solidFill>
                    <a:srgbClr val="660033"/>
                  </a:solidFill>
                  <a:latin typeface="Impact" pitchFamily="34" charset="0"/>
                </a:rPr>
                <a:t> Original</a:t>
              </a:r>
            </a:p>
          </p:txBody>
        </p:sp>
      </p:grp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152400" y="5486400"/>
            <a:ext cx="8839200" cy="1027113"/>
            <a:chOff x="144" y="3529"/>
            <a:chExt cx="5472" cy="647"/>
          </a:xfrm>
        </p:grpSpPr>
        <p:sp>
          <p:nvSpPr>
            <p:cNvPr id="100359" name="Oval 7"/>
            <p:cNvSpPr>
              <a:spLocks noChangeArrowheads="1"/>
            </p:cNvSpPr>
            <p:nvPr/>
          </p:nvSpPr>
          <p:spPr bwMode="auto">
            <a:xfrm rot="10788294" flipH="1" flipV="1">
              <a:off x="144" y="3529"/>
              <a:ext cx="5472" cy="64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60" name="Text Box 8"/>
            <p:cNvSpPr txBox="1">
              <a:spLocks noChangeArrowheads="1"/>
            </p:cNvSpPr>
            <p:nvPr/>
          </p:nvSpPr>
          <p:spPr bwMode="auto">
            <a:xfrm>
              <a:off x="539" y="3625"/>
              <a:ext cx="4681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CFF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400" dirty="0" err="1">
                  <a:solidFill>
                    <a:srgbClr val="003300"/>
                  </a:solidFill>
                  <a:latin typeface="Impact" pitchFamily="34" charset="0"/>
                </a:rPr>
                <a:t>Práctica</a:t>
              </a:r>
              <a:r>
                <a:rPr lang="en-US" sz="4400" dirty="0">
                  <a:solidFill>
                    <a:srgbClr val="003300"/>
                  </a:solidFill>
                  <a:latin typeface="Impact" pitchFamily="34" charset="0"/>
                </a:rPr>
                <a:t> el Amor </a:t>
              </a:r>
              <a:r>
                <a:rPr lang="en-US" sz="4400" dirty="0" err="1">
                  <a:solidFill>
                    <a:srgbClr val="003300"/>
                  </a:solidFill>
                  <a:latin typeface="Impact" pitchFamily="34" charset="0"/>
                </a:rPr>
                <a:t>Verdadero</a:t>
              </a:r>
              <a:endParaRPr lang="en-US" sz="4400" dirty="0">
                <a:solidFill>
                  <a:srgbClr val="003300"/>
                </a:solidFill>
                <a:latin typeface="Impact" pitchFamily="34" charset="0"/>
              </a:endParaRPr>
            </a:p>
          </p:txBody>
        </p:sp>
      </p:grpSp>
      <p:grpSp>
        <p:nvGrpSpPr>
          <p:cNvPr id="100361" name="Group 9"/>
          <p:cNvGrpSpPr>
            <a:grpSpLocks/>
          </p:cNvGrpSpPr>
          <p:nvPr/>
        </p:nvGrpSpPr>
        <p:grpSpPr bwMode="auto">
          <a:xfrm>
            <a:off x="0" y="2884488"/>
            <a:ext cx="9144000" cy="1136650"/>
            <a:chOff x="0" y="1817"/>
            <a:chExt cx="5760" cy="716"/>
          </a:xfrm>
        </p:grpSpPr>
        <p:sp>
          <p:nvSpPr>
            <p:cNvPr id="100362" name="Oval 10"/>
            <p:cNvSpPr>
              <a:spLocks noChangeArrowheads="1"/>
            </p:cNvSpPr>
            <p:nvPr/>
          </p:nvSpPr>
          <p:spPr bwMode="auto">
            <a:xfrm rot="10789584" flipH="1" flipV="1">
              <a:off x="0" y="1817"/>
              <a:ext cx="5760" cy="71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63" name="Text Box 11"/>
            <p:cNvSpPr txBox="1">
              <a:spLocks noChangeArrowheads="1"/>
            </p:cNvSpPr>
            <p:nvPr/>
          </p:nvSpPr>
          <p:spPr bwMode="auto">
            <a:xfrm>
              <a:off x="179" y="1968"/>
              <a:ext cx="540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FF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000" dirty="0">
                  <a:solidFill>
                    <a:srgbClr val="660066"/>
                  </a:solidFill>
                  <a:latin typeface="Impact" pitchFamily="34" charset="0"/>
                </a:rPr>
                <a:t>La </a:t>
              </a:r>
              <a:r>
                <a:rPr lang="en-US" sz="4000" dirty="0" err="1">
                  <a:solidFill>
                    <a:srgbClr val="660066"/>
                  </a:solidFill>
                  <a:latin typeface="Impact" pitchFamily="34" charset="0"/>
                </a:rPr>
                <a:t>Personificación</a:t>
              </a:r>
              <a:r>
                <a:rPr lang="en-US" sz="4000" dirty="0">
                  <a:solidFill>
                    <a:srgbClr val="660066"/>
                  </a:solidFill>
                  <a:latin typeface="Impact" pitchFamily="34" charset="0"/>
                </a:rPr>
                <a:t> del </a:t>
              </a:r>
              <a:r>
                <a:rPr lang="en-US" sz="4000" dirty="0" err="1">
                  <a:solidFill>
                    <a:srgbClr val="660066"/>
                  </a:solidFill>
                  <a:latin typeface="Impact" pitchFamily="34" charset="0"/>
                </a:rPr>
                <a:t>Corazón</a:t>
              </a:r>
              <a:r>
                <a:rPr lang="en-US" sz="4000" dirty="0">
                  <a:solidFill>
                    <a:srgbClr val="660066"/>
                  </a:solidFill>
                  <a:latin typeface="Impact" pitchFamily="34" charset="0"/>
                </a:rPr>
                <a:t> de </a:t>
              </a:r>
              <a:r>
                <a:rPr lang="en-US" sz="4000" dirty="0" err="1">
                  <a:solidFill>
                    <a:srgbClr val="660066"/>
                  </a:solidFill>
                  <a:latin typeface="Impact" pitchFamily="34" charset="0"/>
                </a:rPr>
                <a:t>Díos</a:t>
              </a:r>
              <a:endParaRPr lang="en-US" sz="4000" dirty="0">
                <a:solidFill>
                  <a:srgbClr val="660066"/>
                </a:solidFill>
                <a:latin typeface="Impact" pitchFamily="34" charset="0"/>
              </a:endParaRPr>
            </a:p>
          </p:txBody>
        </p:sp>
      </p:grpSp>
      <p:grpSp>
        <p:nvGrpSpPr>
          <p:cNvPr id="100364" name="Group 12"/>
          <p:cNvGrpSpPr>
            <a:grpSpLocks/>
          </p:cNvGrpSpPr>
          <p:nvPr/>
        </p:nvGrpSpPr>
        <p:grpSpPr bwMode="auto">
          <a:xfrm>
            <a:off x="762000" y="1614490"/>
            <a:ext cx="7618413" cy="1127126"/>
            <a:chOff x="480" y="1017"/>
            <a:chExt cx="4799" cy="710"/>
          </a:xfrm>
        </p:grpSpPr>
        <p:sp>
          <p:nvSpPr>
            <p:cNvPr id="100365" name="Oval 13"/>
            <p:cNvSpPr>
              <a:spLocks noChangeArrowheads="1"/>
            </p:cNvSpPr>
            <p:nvPr/>
          </p:nvSpPr>
          <p:spPr bwMode="auto">
            <a:xfrm rot="10780285" flipH="1" flipV="1">
              <a:off x="480" y="1017"/>
              <a:ext cx="4799" cy="71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1206" y="1178"/>
              <a:ext cx="3336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5500"/>
                </a:lnSpc>
                <a:spcBef>
                  <a:spcPct val="50000"/>
                </a:spcBef>
              </a:pPr>
              <a:r>
                <a:rPr lang="en-US" sz="4400" dirty="0" smtClean="0">
                  <a:solidFill>
                    <a:srgbClr val="000099"/>
                  </a:solidFill>
                  <a:latin typeface="Impact" pitchFamily="34" charset="0"/>
                </a:rPr>
                <a:t>La </a:t>
              </a:r>
              <a:r>
                <a:rPr lang="en-US" sz="4400" dirty="0" err="1">
                  <a:solidFill>
                    <a:srgbClr val="000099"/>
                  </a:solidFill>
                  <a:latin typeface="Impact" pitchFamily="34" charset="0"/>
                </a:rPr>
                <a:t>Morada</a:t>
              </a:r>
              <a:r>
                <a:rPr lang="en-US" sz="4400" dirty="0">
                  <a:solidFill>
                    <a:srgbClr val="000099"/>
                  </a:solidFill>
                  <a:latin typeface="Impact" pitchFamily="34" charset="0"/>
                </a:rPr>
                <a:t> de </a:t>
              </a:r>
              <a:r>
                <a:rPr lang="en-US" sz="4400" dirty="0" err="1">
                  <a:solidFill>
                    <a:srgbClr val="000099"/>
                  </a:solidFill>
                  <a:latin typeface="Impact" pitchFamily="34" charset="0"/>
                </a:rPr>
                <a:t>Díos</a:t>
              </a:r>
              <a:endParaRPr lang="en-US" sz="4400" dirty="0">
                <a:solidFill>
                  <a:srgbClr val="000099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914400" y="4318000"/>
            <a:ext cx="72644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“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Amarás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al 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Señor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, 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tu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Díos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, con</a:t>
            </a:r>
          </a:p>
          <a:p>
            <a:pPr eaLnBrk="0" hangingPunct="0">
              <a:lnSpc>
                <a:spcPct val="80000"/>
              </a:lnSpc>
            </a:pP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todo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tu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corazón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, 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toda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tu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alma y</a:t>
            </a:r>
          </a:p>
          <a:p>
            <a:pPr eaLnBrk="0" hangingPunct="0">
              <a:lnSpc>
                <a:spcPct val="80000"/>
              </a:lnSpc>
            </a:pP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con 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toda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tu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mente</a:t>
            </a:r>
            <a:r>
              <a:rPr lang="en-US" sz="4400" dirty="0">
                <a:ln w="19050"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.”</a:t>
            </a:r>
            <a:endParaRPr lang="en-US" sz="4400" b="1" dirty="0">
              <a:ln w="19050">
                <a:solidFill>
                  <a:srgbClr val="000066"/>
                </a:solidFill>
              </a:ln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03" name="WordArt 3"/>
          <p:cNvSpPr>
            <a:spLocks noChangeArrowheads="1" noChangeShapeType="1" noTextEdit="1"/>
          </p:cNvSpPr>
          <p:nvPr/>
        </p:nvSpPr>
        <p:spPr bwMode="auto">
          <a:xfrm>
            <a:off x="479425" y="381000"/>
            <a:ext cx="8169275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30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5D5DFF"/>
                  </a:prstShdw>
                </a:effectLst>
                <a:latin typeface="Impact"/>
              </a:rPr>
              <a:t>El Primer </a:t>
            </a:r>
            <a:r>
              <a:rPr lang="en-US" sz="3600" b="1" kern="10" spc="30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5D5DFF"/>
                  </a:prstShdw>
                </a:effectLst>
                <a:latin typeface="Impact"/>
              </a:rPr>
              <a:t>Propósito</a:t>
            </a:r>
            <a:endParaRPr lang="en-US" sz="3600" b="1" kern="10" spc="30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5D5DFF"/>
                </a:prstShdw>
              </a:effectLst>
              <a:latin typeface="Impact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87413" y="1828800"/>
            <a:ext cx="74945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“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Vosotros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,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pues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,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sed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perfectos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como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es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perfecto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vuestro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Padre celestial.”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outerShdw dist="254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305300" y="3251200"/>
            <a:ext cx="3276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b="1" dirty="0">
                <a:ln w="3175">
                  <a:solidFill>
                    <a:srgbClr val="0000CC"/>
                  </a:solidFill>
                </a:ln>
                <a:solidFill>
                  <a:srgbClr val="000099"/>
                </a:solidFill>
                <a:effectLst>
                  <a:outerShdw dist="25400" dir="600000" algn="ctr" rotWithShape="0">
                    <a:schemeClr val="bg1"/>
                  </a:outerShdw>
                </a:effectLst>
              </a:rPr>
              <a:t>San Mateo 5:48</a:t>
            </a:r>
            <a:endParaRPr lang="en-US" b="1" dirty="0">
              <a:ln w="3175">
                <a:solidFill>
                  <a:srgbClr val="0000CC"/>
                </a:solidFill>
              </a:ln>
              <a:solidFill>
                <a:srgbClr val="000099"/>
              </a:solidFill>
              <a:effectLst>
                <a:outerShdw dist="25400" dir="600000" algn="ctr" rotWithShape="0">
                  <a:schemeClr val="bg1"/>
                </a:outerShdw>
              </a:effectLst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191000" y="59436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ln>
                  <a:solidFill>
                    <a:srgbClr val="CCFFFF"/>
                  </a:solidFill>
                </a:ln>
                <a:solidFill>
                  <a:srgbClr val="99CCFF"/>
                </a:solidFill>
                <a:effectLst>
                  <a:outerShdw blurRad="50800" dist="50800" dir="1800000" algn="ctr" rotWithShape="0">
                    <a:schemeClr val="tx1"/>
                  </a:outerShdw>
                </a:effectLst>
              </a:rPr>
              <a:t>San Mateo 22:37</a:t>
            </a:r>
          </a:p>
        </p:txBody>
      </p:sp>
    </p:spTree>
  </p:cSld>
  <p:clrMapOvr>
    <a:masterClrMapping/>
  </p:clrMapOvr>
  <p:transition spd="slow" advClick="0" advTm="2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8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4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04" grpId="0" autoUpdateAnimBg="0"/>
      <p:bldP spid="102405" grpId="0" autoUpdateAnimBg="0"/>
      <p:bldP spid="102406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7772400" cy="2971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s-ES" sz="3600" b="1" kern="10" dirty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Es crear una Familia </a:t>
            </a:r>
          </a:p>
          <a:p>
            <a:pPr algn="ctr"/>
            <a:r>
              <a:rPr lang="es-ES" sz="3600" b="1" kern="10" dirty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de Amor Verdadero</a:t>
            </a:r>
            <a:endParaRPr lang="en-US" sz="3600" b="1" kern="10" dirty="0">
              <a:ln w="19050">
                <a:solidFill>
                  <a:srgbClr val="66FF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38100" dir="10800000">
                  <a:srgbClr val="FF66FF"/>
                </a:prstShdw>
              </a:effectLst>
              <a:latin typeface="Impact"/>
            </a:endParaRPr>
          </a:p>
        </p:txBody>
      </p:sp>
      <p:sp>
        <p:nvSpPr>
          <p:cNvPr id="103427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8486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El Segundo</a:t>
            </a:r>
          </a:p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Gran Propósito de la Vida :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:\Graphics\Photos\Scenery\603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19050">
                  <a:solidFill>
                    <a:srgbClr val="300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la Primera Causa</a:t>
            </a:r>
            <a:endParaRPr lang="en-US" sz="3600" b="1" kern="10">
              <a:ln w="19050">
                <a:solidFill>
                  <a:srgbClr val="300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en la </a:t>
            </a: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Creación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2000" dirty="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Primera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Causa</a:t>
            </a:r>
            <a:endParaRPr lang="en-US" sz="4000" dirty="0">
              <a:solidFill>
                <a:srgbClr val="6600CC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 rot="4480750" flipH="1">
            <a:off x="4609307" y="2734469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 rot="5430802" flipH="1" flipV="1">
            <a:off x="2952750" y="2371725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rot="-4480750">
            <a:off x="4571207" y="4106069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rot="16169198" flipV="1">
            <a:off x="2914650" y="3914775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5334000" y="30194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000">
                <a:solidFill>
                  <a:srgbClr val="003300"/>
                </a:solidFill>
                <a:latin typeface="Impact" pitchFamily="34" charset="0"/>
              </a:rPr>
              <a:t> </a:t>
            </a:r>
            <a:r>
              <a:rPr lang="en-US" sz="4000">
                <a:solidFill>
                  <a:srgbClr val="003300"/>
                </a:solidFill>
                <a:latin typeface="Impact" pitchFamily="34" charset="0"/>
              </a:rPr>
              <a:t>Esposa</a:t>
            </a:r>
            <a:r>
              <a:rPr lang="en-US" sz="3000">
                <a:solidFill>
                  <a:srgbClr val="003300"/>
                </a:solidFill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>
                <a:solidFill>
                  <a:srgbClr val="003300"/>
                </a:solidFill>
                <a:latin typeface="Impact" pitchFamily="34" charset="0"/>
              </a:rPr>
              <a:t>Verdadera</a:t>
            </a: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1771650" y="30194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Esposo</a:t>
            </a:r>
            <a:r>
              <a:rPr lang="en-US" sz="4400">
                <a:solidFill>
                  <a:srgbClr val="660066"/>
                </a:solidFill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>
                <a:solidFill>
                  <a:srgbClr val="660066"/>
                </a:solidFill>
                <a:latin typeface="Impact" pitchFamily="34" charset="0"/>
              </a:rPr>
              <a:t>Verdadero</a:t>
            </a: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3570288" y="46450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Hijos</a:t>
            </a:r>
          </a:p>
          <a:p>
            <a:pPr algn="ctr" eaLnBrk="0" hangingPunct="0">
              <a:lnSpc>
                <a:spcPct val="75000"/>
              </a:lnSpc>
              <a:spcAft>
                <a:spcPct val="130000"/>
              </a:spcAft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Verdaderos</a:t>
            </a:r>
            <a:endParaRPr lang="en-US" sz="3000">
              <a:solidFill>
                <a:srgbClr val="000099"/>
              </a:solidFill>
              <a:latin typeface="Arial Black" pitchFamily="34" charset="0"/>
            </a:endParaRPr>
          </a:p>
        </p:txBody>
      </p:sp>
      <p:grpSp>
        <p:nvGrpSpPr>
          <p:cNvPr id="104457" name="Group 9"/>
          <p:cNvGrpSpPr>
            <a:grpSpLocks/>
          </p:cNvGrpSpPr>
          <p:nvPr/>
        </p:nvGrpSpPr>
        <p:grpSpPr bwMode="auto">
          <a:xfrm>
            <a:off x="3559175" y="1371600"/>
            <a:ext cx="1979613" cy="1774825"/>
            <a:chOff x="2242" y="864"/>
            <a:chExt cx="1247" cy="1118"/>
          </a:xfrm>
        </p:grpSpPr>
        <p:sp>
          <p:nvSpPr>
            <p:cNvPr id="104458" name="Freeform 10"/>
            <p:cNvSpPr>
              <a:spLocks/>
            </p:cNvSpPr>
            <p:nvPr/>
          </p:nvSpPr>
          <p:spPr bwMode="auto">
            <a:xfrm rot="10762732" flipH="1">
              <a:off x="2694" y="864"/>
              <a:ext cx="795" cy="110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auto">
            <a:xfrm rot="10764762" flipH="1">
              <a:off x="2242" y="865"/>
              <a:ext cx="877" cy="1117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04460" name="WordArt 12"/>
          <p:cNvSpPr>
            <a:spLocks noChangeArrowheads="1" noChangeShapeType="1" noTextEdit="1"/>
          </p:cNvSpPr>
          <p:nvPr/>
        </p:nvSpPr>
        <p:spPr bwMode="auto">
          <a:xfrm>
            <a:off x="3760788" y="1905000"/>
            <a:ext cx="160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EEDDFF"/>
                    </a:gs>
                  </a:gsLst>
                  <a:lin ang="5400000" scaled="1"/>
                </a:gradFill>
                <a:latin typeface="Impact"/>
              </a:rPr>
              <a:t>Díos</a:t>
            </a:r>
            <a:endParaRPr lang="en-US" sz="3600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EEDDFF"/>
                  </a:gs>
                </a:gsLst>
                <a:lin ang="5400000" scaled="1"/>
              </a:gradFill>
              <a:latin typeface="Impact"/>
            </a:endParaRPr>
          </a:p>
        </p:txBody>
      </p:sp>
      <p:grpSp>
        <p:nvGrpSpPr>
          <p:cNvPr id="104461" name="Group 13"/>
          <p:cNvGrpSpPr>
            <a:grpSpLocks/>
          </p:cNvGrpSpPr>
          <p:nvPr/>
        </p:nvGrpSpPr>
        <p:grpSpPr bwMode="auto">
          <a:xfrm>
            <a:off x="381000" y="311150"/>
            <a:ext cx="8458200" cy="1289050"/>
            <a:chOff x="240" y="148"/>
            <a:chExt cx="5328" cy="812"/>
          </a:xfrm>
        </p:grpSpPr>
        <p:sp>
          <p:nvSpPr>
            <p:cNvPr id="10446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430" y="192"/>
              <a:ext cx="213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La Familia de</a:t>
              </a:r>
            </a:p>
            <a:p>
              <a:pPr algn="ctr"/>
              <a:r>
                <a:rPr lang="es-E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Amor Verdadero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10446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40" y="148"/>
              <a:ext cx="2016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El Segundo</a:t>
              </a:r>
            </a:p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Propósito</a:t>
              </a:r>
            </a:p>
          </p:txBody>
        </p:sp>
      </p:grpSp>
      <p:sp>
        <p:nvSpPr>
          <p:cNvPr id="104464" name="AutoShape 16"/>
          <p:cNvSpPr>
            <a:spLocks noChangeArrowheads="1"/>
          </p:cNvSpPr>
          <p:nvPr/>
        </p:nvSpPr>
        <p:spPr bwMode="auto">
          <a:xfrm rot="-16200000">
            <a:off x="4332288" y="3392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 rot="-16200000">
            <a:off x="4313238" y="3392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 rot="-16200000">
            <a:off x="4313238" y="3392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AutoShape 19"/>
          <p:cNvSpPr>
            <a:spLocks noChangeArrowheads="1"/>
          </p:cNvSpPr>
          <p:nvPr/>
        </p:nvSpPr>
        <p:spPr bwMode="auto">
          <a:xfrm rot="-5400000">
            <a:off x="4427538" y="28209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AutoShape 20"/>
          <p:cNvSpPr>
            <a:spLocks noChangeArrowheads="1"/>
          </p:cNvSpPr>
          <p:nvPr/>
        </p:nvSpPr>
        <p:spPr bwMode="auto">
          <a:xfrm rot="-5400000">
            <a:off x="4389438" y="28209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AutoShape 21"/>
          <p:cNvSpPr>
            <a:spLocks noChangeArrowheads="1"/>
          </p:cNvSpPr>
          <p:nvPr/>
        </p:nvSpPr>
        <p:spPr bwMode="auto">
          <a:xfrm>
            <a:off x="4646613" y="31543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AutoShape 22"/>
          <p:cNvSpPr>
            <a:spLocks noChangeArrowheads="1"/>
          </p:cNvSpPr>
          <p:nvPr/>
        </p:nvSpPr>
        <p:spPr bwMode="auto">
          <a:xfrm>
            <a:off x="4646613" y="31353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AutoShape 23"/>
          <p:cNvSpPr>
            <a:spLocks noChangeArrowheads="1"/>
          </p:cNvSpPr>
          <p:nvPr/>
        </p:nvSpPr>
        <p:spPr bwMode="auto">
          <a:xfrm rot="-10800000">
            <a:off x="4094163" y="30210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AutoShape 24"/>
          <p:cNvSpPr>
            <a:spLocks noChangeArrowheads="1"/>
          </p:cNvSpPr>
          <p:nvPr/>
        </p:nvSpPr>
        <p:spPr bwMode="auto">
          <a:xfrm rot="-10800000">
            <a:off x="4094163" y="30210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AutoShape 25"/>
          <p:cNvSpPr>
            <a:spLocks noChangeArrowheads="1"/>
          </p:cNvSpPr>
          <p:nvPr/>
        </p:nvSpPr>
        <p:spPr bwMode="auto">
          <a:xfrm rot="-5400000">
            <a:off x="4389438" y="28209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AutoShape 26"/>
          <p:cNvSpPr>
            <a:spLocks noChangeArrowheads="1"/>
          </p:cNvSpPr>
          <p:nvPr/>
        </p:nvSpPr>
        <p:spPr bwMode="auto">
          <a:xfrm>
            <a:off x="4646613" y="31353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AutoShape 27"/>
          <p:cNvSpPr>
            <a:spLocks noChangeArrowheads="1"/>
          </p:cNvSpPr>
          <p:nvPr/>
        </p:nvSpPr>
        <p:spPr bwMode="auto">
          <a:xfrm rot="-10800000">
            <a:off x="4075113" y="30210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WordArt 28"/>
          <p:cNvSpPr>
            <a:spLocks noChangeArrowheads="1" noChangeShapeType="1" noTextEdit="1"/>
          </p:cNvSpPr>
          <p:nvPr/>
        </p:nvSpPr>
        <p:spPr bwMode="auto">
          <a:xfrm>
            <a:off x="2438400" y="2362200"/>
            <a:ext cx="4038600" cy="297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Verdadero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advClick="0" advTm="2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  <p:bldP spid="104454" grpId="0" animBg="1" autoUpdateAnimBg="0"/>
      <p:bldP spid="104455" grpId="0" animBg="1" autoUpdateAnimBg="0"/>
      <p:bldP spid="104456" grpId="0" animBg="1" autoUpdateAnimBg="0"/>
      <p:bldP spid="104460" grpId="0"/>
      <p:bldP spid="104464" grpId="0" animBg="1"/>
      <p:bldP spid="104465" grpId="0" animBg="1"/>
      <p:bldP spid="104466" grpId="0" animBg="1"/>
      <p:bldP spid="104467" grpId="0" animBg="1"/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3" grpId="0" animBg="1"/>
      <p:bldP spid="104474" grpId="0" animBg="1"/>
      <p:bldP spid="104475" grpId="0" animBg="1"/>
      <p:bldP spid="10447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:\Graphics\Clipart\People\Family\Z3055.w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52450"/>
            <a:ext cx="8382000" cy="6381750"/>
          </a:xfrm>
          <a:prstGeom prst="rect">
            <a:avLst/>
          </a:prstGeom>
          <a:noFill/>
        </p:spPr>
      </p:pic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381000" y="266700"/>
            <a:ext cx="83994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30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</a:t>
            </a:r>
            <a:r>
              <a:rPr lang="en-US" sz="3600" kern="10" spc="30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Familia</a:t>
            </a:r>
            <a:r>
              <a:rPr lang="en-US" sz="3600" kern="10" spc="30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kern="10" spc="30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Verdadera</a:t>
            </a:r>
            <a:endParaRPr lang="en-US" sz="3600" kern="10" spc="30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pic>
        <p:nvPicPr>
          <p:cNvPr id="105475" name="Picture 3" descr="C:\Clipart\cat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22" t="24317" r="37122" b="34259"/>
          <a:stretch>
            <a:fillRect/>
          </a:stretch>
        </p:blipFill>
        <p:spPr bwMode="auto">
          <a:xfrm>
            <a:off x="2743200" y="4495800"/>
            <a:ext cx="1447800" cy="1905000"/>
          </a:xfrm>
          <a:prstGeom prst="rect">
            <a:avLst/>
          </a:prstGeom>
          <a:noFill/>
        </p:spPr>
      </p:pic>
      <p:sp>
        <p:nvSpPr>
          <p:cNvPr id="105477" name="Oval 5"/>
          <p:cNvSpPr>
            <a:spLocks noChangeArrowheads="1"/>
          </p:cNvSpPr>
          <p:nvPr/>
        </p:nvSpPr>
        <p:spPr bwMode="auto">
          <a:xfrm rot="10781217" flipH="1" flipV="1">
            <a:off x="160467" y="4114800"/>
            <a:ext cx="8820150" cy="11271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00" smtClean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/>
            <a:r>
              <a:rPr lang="en-US" sz="4400" smtClean="0">
                <a:solidFill>
                  <a:srgbClr val="000099"/>
                </a:solidFill>
                <a:latin typeface="Impact" pitchFamily="34" charset="0"/>
              </a:rPr>
              <a:t>La </a:t>
            </a:r>
            <a:r>
              <a:rPr lang="en-US" sz="4400" dirty="0" err="1">
                <a:solidFill>
                  <a:srgbClr val="000099"/>
                </a:solidFill>
                <a:latin typeface="Impact" pitchFamily="34" charset="0"/>
              </a:rPr>
              <a:t>Escuela</a:t>
            </a:r>
            <a:r>
              <a:rPr lang="en-US" sz="4400" dirty="0">
                <a:solidFill>
                  <a:srgbClr val="000099"/>
                </a:solidFill>
                <a:latin typeface="Impact" pitchFamily="34" charset="0"/>
              </a:rPr>
              <a:t> de Amor </a:t>
            </a:r>
            <a:r>
              <a:rPr lang="en-US" sz="4400" dirty="0" err="1">
                <a:solidFill>
                  <a:srgbClr val="000099"/>
                </a:solidFill>
                <a:latin typeface="Impact" pitchFamily="34" charset="0"/>
              </a:rPr>
              <a:t>Verdadero</a:t>
            </a:r>
            <a:endParaRPr lang="en-US" sz="44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 rot="10782421" flipH="1" flipV="1">
            <a:off x="76339" y="5318938"/>
            <a:ext cx="8988406" cy="12176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endParaRPr lang="en-US" sz="500" dirty="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sz="4400" dirty="0" err="1" smtClean="0">
                <a:solidFill>
                  <a:srgbClr val="660066"/>
                </a:solidFill>
                <a:latin typeface="Impact" pitchFamily="34" charset="0"/>
              </a:rPr>
              <a:t>Unidad</a:t>
            </a:r>
            <a:r>
              <a:rPr lang="en-US" sz="4400" dirty="0" smtClean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Básica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del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Mundo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Ideal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 animBg="1" autoUpdateAnimBg="0"/>
      <p:bldP spid="105478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S:\Graphics\Clipart\People\Family\Z3055.w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81000" y="552450"/>
            <a:ext cx="8382000" cy="6381750"/>
          </a:xfrm>
          <a:prstGeom prst="rect">
            <a:avLst/>
          </a:prstGeom>
          <a:noFill/>
        </p:spPr>
      </p:pic>
      <p:pic>
        <p:nvPicPr>
          <p:cNvPr id="107523" name="Picture 3" descr="C:\Clipart\cat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37122" t="24317" r="37122" b="34259"/>
          <a:stretch>
            <a:fillRect/>
          </a:stretch>
        </p:blipFill>
        <p:spPr bwMode="auto">
          <a:xfrm>
            <a:off x="2743200" y="4495800"/>
            <a:ext cx="1447800" cy="1905000"/>
          </a:xfrm>
          <a:prstGeom prst="rect">
            <a:avLst/>
          </a:prstGeom>
          <a:noFill/>
        </p:spPr>
      </p:pic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8229600" cy="48006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18117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El Amor de </a:t>
            </a:r>
            <a:r>
              <a:rPr lang="es-E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Díos</a:t>
            </a:r>
            <a:r>
              <a:rPr lang="es-E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:</a:t>
            </a:r>
          </a:p>
          <a:p>
            <a:pPr algn="ctr"/>
            <a:r>
              <a:rPr lang="es-E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Expresado y Experimentado a</a:t>
            </a:r>
          </a:p>
          <a:p>
            <a:pPr algn="ctr"/>
            <a:r>
              <a:rPr lang="es-E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través de una Familia Verdadera</a:t>
            </a:r>
            <a:endParaRPr lang="en-US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381000" y="190500"/>
            <a:ext cx="83994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66FFFF"/>
                </a:solidFill>
                <a:latin typeface="Impact"/>
              </a:rPr>
              <a:t>La Familia Verdadera</a:t>
            </a:r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Clipart\Worldmap 3 ALC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7" t="15741" r="3787" b="17592"/>
          <a:stretch>
            <a:fillRect/>
          </a:stretch>
        </p:blipFill>
        <p:spPr bwMode="auto">
          <a:xfrm>
            <a:off x="152400" y="4267200"/>
            <a:ext cx="8839200" cy="2438400"/>
          </a:xfrm>
          <a:prstGeom prst="rect">
            <a:avLst/>
          </a:prstGeom>
          <a:noFill/>
        </p:spPr>
      </p:pic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2933700" y="4572000"/>
            <a:ext cx="3276600" cy="2133600"/>
            <a:chOff x="1848" y="2880"/>
            <a:chExt cx="2064" cy="1344"/>
          </a:xfrm>
        </p:grpSpPr>
        <p:grpSp>
          <p:nvGrpSpPr>
            <p:cNvPr id="109572" name="Group 4"/>
            <p:cNvGrpSpPr>
              <a:grpSpLocks/>
            </p:cNvGrpSpPr>
            <p:nvPr/>
          </p:nvGrpSpPr>
          <p:grpSpPr bwMode="auto">
            <a:xfrm>
              <a:off x="1848" y="2880"/>
              <a:ext cx="2064" cy="1344"/>
              <a:chOff x="4608" y="912"/>
              <a:chExt cx="576" cy="528"/>
            </a:xfrm>
          </p:grpSpPr>
          <p:sp>
            <p:nvSpPr>
              <p:cNvPr id="109573" name="Oval 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576" cy="52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74" name="Oval 6"/>
              <p:cNvSpPr>
                <a:spLocks noChangeArrowheads="1"/>
              </p:cNvSpPr>
              <p:nvPr/>
            </p:nvSpPr>
            <p:spPr bwMode="auto">
              <a:xfrm rot="1927613">
                <a:off x="4694" y="991"/>
                <a:ext cx="96" cy="14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57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292" y="3780"/>
              <a:ext cx="1176" cy="34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Nación</a:t>
              </a:r>
            </a:p>
          </p:txBody>
        </p:sp>
      </p:grpSp>
      <p:grpSp>
        <p:nvGrpSpPr>
          <p:cNvPr id="109576" name="Group 8"/>
          <p:cNvGrpSpPr>
            <a:grpSpLocks/>
          </p:cNvGrpSpPr>
          <p:nvPr/>
        </p:nvGrpSpPr>
        <p:grpSpPr bwMode="auto">
          <a:xfrm>
            <a:off x="3241675" y="4495800"/>
            <a:ext cx="2660650" cy="1681163"/>
            <a:chOff x="2042" y="2832"/>
            <a:chExt cx="1676" cy="1059"/>
          </a:xfrm>
        </p:grpSpPr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>
              <a:off x="2042" y="2832"/>
              <a:ext cx="1676" cy="105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328" y="3408"/>
              <a:ext cx="1104" cy="384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25400" dir="27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Sociedad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5400" dir="27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09579" name="Group 11"/>
          <p:cNvGrpSpPr>
            <a:grpSpLocks/>
          </p:cNvGrpSpPr>
          <p:nvPr/>
        </p:nvGrpSpPr>
        <p:grpSpPr bwMode="auto">
          <a:xfrm>
            <a:off x="3498850" y="4338638"/>
            <a:ext cx="2146300" cy="1223962"/>
            <a:chOff x="2204" y="2733"/>
            <a:chExt cx="1352" cy="771"/>
          </a:xfrm>
        </p:grpSpPr>
        <p:sp>
          <p:nvSpPr>
            <p:cNvPr id="109580" name="Oval 12"/>
            <p:cNvSpPr>
              <a:spLocks noChangeArrowheads="1"/>
            </p:cNvSpPr>
            <p:nvPr/>
          </p:nvSpPr>
          <p:spPr bwMode="auto">
            <a:xfrm>
              <a:off x="2204" y="2733"/>
              <a:ext cx="1352" cy="77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400" y="3120"/>
              <a:ext cx="960" cy="28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dist="25400" dir="27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Familia</a:t>
              </a:r>
              <a:endParaRPr lang="en-US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25400" dir="27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109582" name="Line 14"/>
          <p:cNvSpPr>
            <a:spLocks noChangeShapeType="1"/>
          </p:cNvSpPr>
          <p:nvPr/>
        </p:nvSpPr>
        <p:spPr bwMode="auto">
          <a:xfrm rot="-4480750">
            <a:off x="4800601" y="3125787"/>
            <a:ext cx="1555750" cy="8985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rot="4480750" flipH="1">
            <a:off x="4694238" y="2025650"/>
            <a:ext cx="1720850" cy="9937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Oval 16"/>
          <p:cNvSpPr>
            <a:spLocks noChangeArrowheads="1"/>
          </p:cNvSpPr>
          <p:nvPr/>
        </p:nvSpPr>
        <p:spPr bwMode="auto">
          <a:xfrm>
            <a:off x="5505450" y="2413000"/>
            <a:ext cx="1695450" cy="1301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2800">
                <a:solidFill>
                  <a:srgbClr val="003300"/>
                </a:solidFill>
                <a:latin typeface="Impact" pitchFamily="34" charset="0"/>
              </a:rPr>
              <a:t>Esposa</a:t>
            </a:r>
          </a:p>
          <a:p>
            <a:pPr algn="ctr" eaLnBrk="0" hangingPunct="0">
              <a:lnSpc>
                <a:spcPct val="70000"/>
              </a:lnSpc>
              <a:spcAft>
                <a:spcPct val="35000"/>
              </a:spcAft>
            </a:pPr>
            <a:r>
              <a:rPr lang="en-US" sz="2600">
                <a:solidFill>
                  <a:srgbClr val="003300"/>
                </a:solidFill>
                <a:latin typeface="Impact" pitchFamily="34" charset="0"/>
              </a:rPr>
              <a:t>Verdadera</a:t>
            </a:r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rot="16169198" flipV="1">
            <a:off x="3097213" y="3162300"/>
            <a:ext cx="1322388" cy="132238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rot="5430802" flipH="1" flipV="1">
            <a:off x="3101975" y="1617663"/>
            <a:ext cx="1317625" cy="131762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Oval 19"/>
          <p:cNvSpPr>
            <a:spLocks noChangeArrowheads="1"/>
          </p:cNvSpPr>
          <p:nvPr/>
        </p:nvSpPr>
        <p:spPr bwMode="auto">
          <a:xfrm>
            <a:off x="1962150" y="2409825"/>
            <a:ext cx="1695450" cy="1301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Impact" pitchFamily="34" charset="0"/>
              </a:rPr>
              <a:t>Esposo</a:t>
            </a:r>
            <a:endParaRPr lang="en-US" sz="28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solidFill>
                  <a:srgbClr val="660066"/>
                </a:solidFill>
                <a:latin typeface="Impact" pitchFamily="34" charset="0"/>
              </a:rPr>
              <a:t>Verdadero</a:t>
            </a:r>
            <a:endParaRPr lang="en-US" sz="26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9588" name="WordArt 20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El Segundo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Propósito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9589" name="AutoShape 21"/>
          <p:cNvSpPr>
            <a:spLocks noChangeArrowheads="1"/>
          </p:cNvSpPr>
          <p:nvPr/>
        </p:nvSpPr>
        <p:spPr bwMode="auto">
          <a:xfrm rot="-16200000">
            <a:off x="4360069" y="26376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0" name="AutoShape 22"/>
          <p:cNvSpPr>
            <a:spLocks noChangeArrowheads="1"/>
          </p:cNvSpPr>
          <p:nvPr/>
        </p:nvSpPr>
        <p:spPr bwMode="auto">
          <a:xfrm rot="-16200000">
            <a:off x="4360069" y="26376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1" name="AutoShape 23"/>
          <p:cNvSpPr>
            <a:spLocks noChangeArrowheads="1"/>
          </p:cNvSpPr>
          <p:nvPr/>
        </p:nvSpPr>
        <p:spPr bwMode="auto">
          <a:xfrm rot="-16200000">
            <a:off x="4360069" y="26376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2" name="AutoShape 24"/>
          <p:cNvSpPr>
            <a:spLocks noChangeArrowheads="1"/>
          </p:cNvSpPr>
          <p:nvPr/>
        </p:nvSpPr>
        <p:spPr bwMode="auto">
          <a:xfrm rot="-5400000">
            <a:off x="4445794" y="21042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3" name="AutoShape 25"/>
          <p:cNvSpPr>
            <a:spLocks noChangeArrowheads="1"/>
          </p:cNvSpPr>
          <p:nvPr/>
        </p:nvSpPr>
        <p:spPr bwMode="auto">
          <a:xfrm rot="-5400000">
            <a:off x="4445794" y="21042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4" name="AutoShape 26"/>
          <p:cNvSpPr>
            <a:spLocks noChangeArrowheads="1"/>
          </p:cNvSpPr>
          <p:nvPr/>
        </p:nvSpPr>
        <p:spPr bwMode="auto">
          <a:xfrm>
            <a:off x="4702175" y="23812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5" name="AutoShape 27"/>
          <p:cNvSpPr>
            <a:spLocks noChangeArrowheads="1"/>
          </p:cNvSpPr>
          <p:nvPr/>
        </p:nvSpPr>
        <p:spPr bwMode="auto">
          <a:xfrm>
            <a:off x="4702175" y="23812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6" name="AutoShape 28"/>
          <p:cNvSpPr>
            <a:spLocks noChangeArrowheads="1"/>
          </p:cNvSpPr>
          <p:nvPr/>
        </p:nvSpPr>
        <p:spPr bwMode="auto">
          <a:xfrm rot="-10800000">
            <a:off x="4121150" y="2276475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7" name="AutoShape 29"/>
          <p:cNvSpPr>
            <a:spLocks noChangeArrowheads="1"/>
          </p:cNvSpPr>
          <p:nvPr/>
        </p:nvSpPr>
        <p:spPr bwMode="auto">
          <a:xfrm rot="-10800000">
            <a:off x="4121150" y="2276475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8" name="AutoShape 30"/>
          <p:cNvSpPr>
            <a:spLocks noChangeArrowheads="1"/>
          </p:cNvSpPr>
          <p:nvPr/>
        </p:nvSpPr>
        <p:spPr bwMode="auto">
          <a:xfrm rot="-5400000">
            <a:off x="4445794" y="21042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9" name="AutoShape 31"/>
          <p:cNvSpPr>
            <a:spLocks noChangeArrowheads="1"/>
          </p:cNvSpPr>
          <p:nvPr/>
        </p:nvSpPr>
        <p:spPr bwMode="auto">
          <a:xfrm>
            <a:off x="4702175" y="23812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600" name="AutoShape 32"/>
          <p:cNvSpPr>
            <a:spLocks noChangeArrowheads="1"/>
          </p:cNvSpPr>
          <p:nvPr/>
        </p:nvSpPr>
        <p:spPr bwMode="auto">
          <a:xfrm rot="-10800000">
            <a:off x="4121150" y="2276475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3581400" y="990600"/>
            <a:ext cx="1905000" cy="1219200"/>
            <a:chOff x="2256" y="624"/>
            <a:chExt cx="1200" cy="768"/>
          </a:xfrm>
        </p:grpSpPr>
        <p:sp>
          <p:nvSpPr>
            <p:cNvPr id="109603" name="Freeform 35"/>
            <p:cNvSpPr>
              <a:spLocks/>
            </p:cNvSpPr>
            <p:nvPr/>
          </p:nvSpPr>
          <p:spPr bwMode="auto">
            <a:xfrm rot="21564762" flipH="1">
              <a:off x="2689" y="624"/>
              <a:ext cx="767" cy="74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9604" name="Freeform 36"/>
            <p:cNvSpPr>
              <a:spLocks/>
            </p:cNvSpPr>
            <p:nvPr/>
          </p:nvSpPr>
          <p:spPr bwMode="auto">
            <a:xfrm rot="21562732" flipH="1">
              <a:off x="2256" y="625"/>
              <a:ext cx="831" cy="767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09605" name="WordArt 37"/>
          <p:cNvSpPr>
            <a:spLocks noChangeArrowheads="1" noChangeShapeType="1" noTextEdit="1"/>
          </p:cNvSpPr>
          <p:nvPr/>
        </p:nvSpPr>
        <p:spPr bwMode="auto">
          <a:xfrm>
            <a:off x="3810000" y="1274763"/>
            <a:ext cx="1447800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E8D1FF"/>
                    </a:gs>
                  </a:gsLst>
                  <a:lin ang="5400000" scaled="1"/>
                </a:gradFill>
                <a:latin typeface="Impact"/>
              </a:rPr>
              <a:t>Díos</a:t>
            </a:r>
            <a:endParaRPr lang="en-US" sz="3600" kern="10" dirty="0">
              <a:ln w="9525">
                <a:solidFill>
                  <a:srgbClr val="410082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E8D1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09606" name="WordArt 38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8382000" cy="9906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El Mundo de Amor Verdadero</a:t>
            </a:r>
            <a:endParaRPr lang="en-US" sz="3600" b="1" kern="10" dirty="0">
              <a:ln w="38100">
                <a:solidFill>
                  <a:srgbClr val="A5002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85194" dir="1593903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109601" name="Oval 33"/>
          <p:cNvSpPr>
            <a:spLocks noChangeArrowheads="1"/>
          </p:cNvSpPr>
          <p:nvPr/>
        </p:nvSpPr>
        <p:spPr bwMode="auto">
          <a:xfrm>
            <a:off x="3686175" y="3806825"/>
            <a:ext cx="1695450" cy="11684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000" smtClean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smtClean="0">
                <a:solidFill>
                  <a:srgbClr val="000099"/>
                </a:solidFill>
                <a:latin typeface="Impact" pitchFamily="34" charset="0"/>
              </a:rPr>
              <a:t>Hijos</a:t>
            </a:r>
            <a:endParaRPr lang="en-US" sz="280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Impact" pitchFamily="34" charset="0"/>
              </a:rPr>
              <a:t>Verdaderos</a:t>
            </a:r>
          </a:p>
          <a:p>
            <a:pPr algn="ctr" eaLnBrk="0" hangingPunct="0">
              <a:lnSpc>
                <a:spcPct val="75000"/>
              </a:lnSpc>
            </a:pPr>
            <a:endParaRPr lang="en-US" sz="100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09607" name="WordArt 39"/>
          <p:cNvSpPr>
            <a:spLocks noChangeArrowheads="1" noChangeShapeType="1" noTextEdit="1"/>
          </p:cNvSpPr>
          <p:nvPr/>
        </p:nvSpPr>
        <p:spPr bwMode="auto">
          <a:xfrm>
            <a:off x="2514600" y="1524000"/>
            <a:ext cx="38100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Verdadero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381000" y="2819400"/>
            <a:ext cx="8382000" cy="3429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s-ES" sz="3600" b="1" kern="10" dirty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El </a:t>
            </a:r>
            <a:r>
              <a:rPr lang="es-ES" sz="3600" b="1" kern="1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Dominio </a:t>
            </a:r>
            <a:r>
              <a:rPr lang="es-ES" sz="3600" b="1" kern="10" smtClean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de</a:t>
            </a:r>
          </a:p>
          <a:p>
            <a:pPr algn="ctr"/>
            <a:r>
              <a:rPr lang="es-ES" sz="3600" b="1" kern="10" smtClean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Amor </a:t>
            </a:r>
            <a:r>
              <a:rPr lang="es-ES" sz="3600" b="1" kern="10" dirty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Verdadero</a:t>
            </a:r>
          </a:p>
          <a:p>
            <a:pPr algn="ctr"/>
            <a:r>
              <a:rPr lang="es-ES" sz="3600" b="1" kern="10" dirty="0">
                <a:ln w="1905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sobre la Creación</a:t>
            </a:r>
            <a:endParaRPr lang="en-US" sz="3600" b="1" kern="10" dirty="0">
              <a:ln w="19050">
                <a:solidFill>
                  <a:srgbClr val="66FF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38100" dir="10800000">
                  <a:srgbClr val="FF66FF"/>
                </a:prstShdw>
              </a:effectLst>
              <a:latin typeface="Impact"/>
            </a:endParaRPr>
          </a:p>
        </p:txBody>
      </p:sp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8486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El Tercer</a:t>
            </a:r>
          </a:p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Gran Propósito de la Vida :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1619" name="Picture 3" descr="D:\Clipart\Teched\SP084.JPG"/>
            <p:cNvPicPr>
              <a:picLocks noChangeAspect="1" noChangeArrowheads="1"/>
            </p:cNvPicPr>
            <p:nvPr/>
          </p:nvPicPr>
          <p:blipFill>
            <a:blip r:embed="rId2"/>
            <a:srcRect t="4344" r="4808" b="453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111620" name="Picture 4" descr="S:\Graphics\Clipart\People\Profsnl\vet.w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3216"/>
              <a:ext cx="1133" cy="1066"/>
            </a:xfrm>
            <a:prstGeom prst="rect">
              <a:avLst/>
            </a:prstGeom>
            <a:noFill/>
          </p:spPr>
        </p:pic>
        <p:pic>
          <p:nvPicPr>
            <p:cNvPr id="111621" name="Picture 5" descr="S:\Graphics\Clipart\People\Profsnl\si044.w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8" y="3038"/>
              <a:ext cx="1248" cy="1234"/>
            </a:xfrm>
            <a:prstGeom prst="rect">
              <a:avLst/>
            </a:prstGeom>
            <a:noFill/>
          </p:spPr>
        </p:pic>
        <p:pic>
          <p:nvPicPr>
            <p:cNvPr id="111622" name="Picture 6" descr="S:\Graphics\Clipart\People\Profsnl\wmwk068.w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2400"/>
              <a:ext cx="1007" cy="1870"/>
            </a:xfrm>
            <a:prstGeom prst="rect">
              <a:avLst/>
            </a:prstGeom>
            <a:noFill/>
          </p:spPr>
        </p:pic>
        <p:pic>
          <p:nvPicPr>
            <p:cNvPr id="111623" name="Picture 7" descr="C:\Clipart\astronaut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383" t="29487" r="43182" b="35185"/>
            <a:stretch>
              <a:fillRect/>
            </a:stretch>
          </p:blipFill>
          <p:spPr bwMode="auto">
            <a:xfrm>
              <a:off x="144" y="912"/>
              <a:ext cx="846" cy="1488"/>
            </a:xfrm>
            <a:prstGeom prst="rect">
              <a:avLst/>
            </a:prstGeom>
            <a:noFill/>
          </p:spPr>
        </p:pic>
        <p:pic>
          <p:nvPicPr>
            <p:cNvPr id="111624" name="Picture 8" descr="C:\Clipart\satellite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590" t="39374" r="41666" b="44444"/>
            <a:stretch>
              <a:fillRect/>
            </a:stretch>
          </p:blipFill>
          <p:spPr bwMode="auto">
            <a:xfrm>
              <a:off x="4560" y="1296"/>
              <a:ext cx="1200" cy="766"/>
            </a:xfrm>
            <a:prstGeom prst="rect">
              <a:avLst/>
            </a:prstGeom>
            <a:noFill/>
          </p:spPr>
        </p:pic>
        <p:pic>
          <p:nvPicPr>
            <p:cNvPr id="111625" name="Picture 9" descr="S:\Graphics\Clipart\SPACE\Shuttles\SHTLCVEH.w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32" y="1152"/>
              <a:ext cx="720" cy="608"/>
            </a:xfrm>
            <a:prstGeom prst="rect">
              <a:avLst/>
            </a:prstGeom>
            <a:noFill/>
          </p:spPr>
        </p:pic>
        <p:pic>
          <p:nvPicPr>
            <p:cNvPr id="111626" name="Picture 10" descr="S:\Graphics\Clipart\SPACE\Satlites\DSPSAT.w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96" y="1200"/>
              <a:ext cx="624" cy="483"/>
            </a:xfrm>
            <a:prstGeom prst="rect">
              <a:avLst/>
            </a:prstGeom>
            <a:noFill/>
          </p:spPr>
        </p:pic>
      </p:grpSp>
      <p:sp>
        <p:nvSpPr>
          <p:cNvPr id="111627" name="Line 11"/>
          <p:cNvSpPr>
            <a:spLocks noChangeShapeType="1"/>
          </p:cNvSpPr>
          <p:nvPr/>
        </p:nvSpPr>
        <p:spPr bwMode="auto">
          <a:xfrm rot="-4480750">
            <a:off x="4571207" y="40393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rot="4480750" flipH="1">
            <a:off x="4609307" y="26677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5372100" y="29273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003300"/>
                </a:solidFill>
                <a:latin typeface="Impact" pitchFamily="34" charset="0"/>
              </a:rPr>
              <a:t>Cosas</a:t>
            </a:r>
            <a:endParaRPr lang="en-US" sz="3200" dirty="0"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003300"/>
                </a:solidFill>
                <a:latin typeface="Impact" pitchFamily="34" charset="0"/>
              </a:rPr>
              <a:t>de la</a:t>
            </a:r>
          </a:p>
          <a:p>
            <a:pPr algn="ctr" eaLnBrk="0" hangingPunct="0">
              <a:lnSpc>
                <a:spcPct val="75000"/>
              </a:lnSpc>
              <a:spcAft>
                <a:spcPct val="60000"/>
              </a:spcAft>
            </a:pPr>
            <a:r>
              <a:rPr lang="en-US" sz="3200" dirty="0" err="1">
                <a:solidFill>
                  <a:srgbClr val="003300"/>
                </a:solidFill>
                <a:latin typeface="Impact" pitchFamily="34" charset="0"/>
              </a:rPr>
              <a:t>Creación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rot="16169198" flipV="1">
            <a:off x="2914650" y="384810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 rot="5430802" flipH="1" flipV="1">
            <a:off x="2952750" y="230505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1771650" y="292417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Persona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Verdadera</a:t>
            </a:r>
            <a:endParaRPr lang="en-US" sz="32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3581400" y="44926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3000" dirty="0" err="1">
                <a:solidFill>
                  <a:srgbClr val="000099"/>
                </a:solidFill>
                <a:latin typeface="Impact" pitchFamily="34" charset="0"/>
              </a:rPr>
              <a:t>Dominio</a:t>
            </a:r>
            <a:endParaRPr lang="en-US" sz="3000" dirty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solidFill>
                  <a:srgbClr val="000099"/>
                </a:solidFill>
                <a:latin typeface="Impact" pitchFamily="34" charset="0"/>
              </a:rPr>
              <a:t>de Amor</a:t>
            </a:r>
          </a:p>
          <a:p>
            <a:pPr algn="ctr" eaLnBrk="0" hangingPunct="0">
              <a:lnSpc>
                <a:spcPct val="75000"/>
              </a:lnSpc>
              <a:spcAft>
                <a:spcPct val="35000"/>
              </a:spcAft>
            </a:pPr>
            <a:r>
              <a:rPr lang="en-US" sz="3000" dirty="0" err="1">
                <a:solidFill>
                  <a:srgbClr val="000099"/>
                </a:solidFill>
                <a:latin typeface="Impact" pitchFamily="34" charset="0"/>
              </a:rPr>
              <a:t>Verdadero</a:t>
            </a:r>
            <a:endParaRPr lang="en-US" sz="3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grpSp>
        <p:nvGrpSpPr>
          <p:cNvPr id="111634" name="Group 18"/>
          <p:cNvGrpSpPr>
            <a:grpSpLocks/>
          </p:cNvGrpSpPr>
          <p:nvPr/>
        </p:nvGrpSpPr>
        <p:grpSpPr bwMode="auto">
          <a:xfrm>
            <a:off x="304800" y="304800"/>
            <a:ext cx="8610600" cy="1295400"/>
            <a:chOff x="192" y="192"/>
            <a:chExt cx="5424" cy="816"/>
          </a:xfrm>
        </p:grpSpPr>
        <p:sp>
          <p:nvSpPr>
            <p:cNvPr id="11163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456" y="192"/>
              <a:ext cx="216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El Dominio de</a:t>
              </a:r>
            </a:p>
            <a:p>
              <a:pPr algn="ctr"/>
              <a:r>
                <a:rPr lang="es-E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Amor Verdadero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11163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2" y="196"/>
              <a:ext cx="2016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El Tercer</a:t>
              </a:r>
            </a:p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Propósito</a:t>
              </a:r>
            </a:p>
          </p:txBody>
        </p:sp>
      </p:grpSp>
      <p:grpSp>
        <p:nvGrpSpPr>
          <p:cNvPr id="111637" name="Group 21"/>
          <p:cNvGrpSpPr>
            <a:grpSpLocks/>
          </p:cNvGrpSpPr>
          <p:nvPr/>
        </p:nvGrpSpPr>
        <p:grpSpPr bwMode="auto">
          <a:xfrm>
            <a:off x="3505201" y="1163638"/>
            <a:ext cx="2058988" cy="1901825"/>
            <a:chOff x="2208" y="733"/>
            <a:chExt cx="1297" cy="1198"/>
          </a:xfrm>
        </p:grpSpPr>
        <p:sp>
          <p:nvSpPr>
            <p:cNvPr id="111638" name="Freeform 22"/>
            <p:cNvSpPr>
              <a:spLocks/>
            </p:cNvSpPr>
            <p:nvPr/>
          </p:nvSpPr>
          <p:spPr bwMode="auto">
            <a:xfrm rot="21564762" flipH="1">
              <a:off x="2646" y="733"/>
              <a:ext cx="859" cy="1159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1639" name="Freeform 23"/>
            <p:cNvSpPr>
              <a:spLocks/>
            </p:cNvSpPr>
            <p:nvPr/>
          </p:nvSpPr>
          <p:spPr bwMode="auto">
            <a:xfrm rot="21562732" flipH="1">
              <a:off x="2208" y="734"/>
              <a:ext cx="930" cy="1197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11640" name="WordArt 24"/>
          <p:cNvSpPr>
            <a:spLocks noChangeArrowheads="1" noChangeShapeType="1" noTextEdit="1"/>
          </p:cNvSpPr>
          <p:nvPr/>
        </p:nvSpPr>
        <p:spPr bwMode="auto">
          <a:xfrm>
            <a:off x="3741738" y="1739900"/>
            <a:ext cx="1662112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32006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7EFFF"/>
                    </a:gs>
                  </a:gsLst>
                  <a:lin ang="5400000" scaled="1"/>
                </a:gradFill>
                <a:latin typeface="Impact"/>
              </a:rPr>
              <a:t>Díos</a:t>
            </a:r>
            <a:endParaRPr lang="en-US" sz="3600" kern="10" dirty="0">
              <a:ln w="9525">
                <a:solidFill>
                  <a:srgbClr val="320064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F7EF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 rot="-16200000">
            <a:off x="433387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 rot="-16200000">
            <a:off x="431482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 rot="-16200000">
            <a:off x="431482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 rot="-5400000">
            <a:off x="44291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AutoShape 29"/>
          <p:cNvSpPr>
            <a:spLocks noChangeArrowheads="1"/>
          </p:cNvSpPr>
          <p:nvPr/>
        </p:nvSpPr>
        <p:spPr bwMode="auto">
          <a:xfrm rot="-5400000">
            <a:off x="43910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AutoShape 30"/>
          <p:cNvSpPr>
            <a:spLocks noChangeArrowheads="1"/>
          </p:cNvSpPr>
          <p:nvPr/>
        </p:nvSpPr>
        <p:spPr bwMode="auto">
          <a:xfrm>
            <a:off x="4648200" y="30289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AutoShape 31"/>
          <p:cNvSpPr>
            <a:spLocks noChangeArrowheads="1"/>
          </p:cNvSpPr>
          <p:nvPr/>
        </p:nvSpPr>
        <p:spPr bwMode="auto">
          <a:xfrm>
            <a:off x="464820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AutoShape 32"/>
          <p:cNvSpPr>
            <a:spLocks noChangeArrowheads="1"/>
          </p:cNvSpPr>
          <p:nvPr/>
        </p:nvSpPr>
        <p:spPr bwMode="auto">
          <a:xfrm rot="-10800000">
            <a:off x="409575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AutoShape 33"/>
          <p:cNvSpPr>
            <a:spLocks noChangeArrowheads="1"/>
          </p:cNvSpPr>
          <p:nvPr/>
        </p:nvSpPr>
        <p:spPr bwMode="auto">
          <a:xfrm rot="-10800000">
            <a:off x="409575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AutoShape 34"/>
          <p:cNvSpPr>
            <a:spLocks noChangeArrowheads="1"/>
          </p:cNvSpPr>
          <p:nvPr/>
        </p:nvSpPr>
        <p:spPr bwMode="auto">
          <a:xfrm rot="-5400000">
            <a:off x="43910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AutoShape 35"/>
          <p:cNvSpPr>
            <a:spLocks noChangeArrowheads="1"/>
          </p:cNvSpPr>
          <p:nvPr/>
        </p:nvSpPr>
        <p:spPr bwMode="auto">
          <a:xfrm>
            <a:off x="464820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2" name="AutoShape 36"/>
          <p:cNvSpPr>
            <a:spLocks noChangeArrowheads="1"/>
          </p:cNvSpPr>
          <p:nvPr/>
        </p:nvSpPr>
        <p:spPr bwMode="auto">
          <a:xfrm rot="-10800000">
            <a:off x="407670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3" name="WordArt 37"/>
          <p:cNvSpPr>
            <a:spLocks noChangeArrowheads="1" noChangeShapeType="1" noTextEdit="1"/>
          </p:cNvSpPr>
          <p:nvPr/>
        </p:nvSpPr>
        <p:spPr bwMode="auto">
          <a:xfrm>
            <a:off x="2514600" y="2010383"/>
            <a:ext cx="4038600" cy="332361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Verdadero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8" grpId="0" animBg="1"/>
      <p:bldP spid="111629" grpId="0" animBg="1" autoUpdateAnimBg="0"/>
      <p:bldP spid="111630" grpId="0" animBg="1"/>
      <p:bldP spid="111631" grpId="0" animBg="1"/>
      <p:bldP spid="111632" grpId="0" animBg="1" autoUpdateAnimBg="0"/>
      <p:bldP spid="111633" grpId="0" animBg="1" autoUpdateAnimBg="0"/>
      <p:bldP spid="111640" grpId="0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49" grpId="0" animBg="1"/>
      <p:bldP spid="111650" grpId="0" animBg="1"/>
      <p:bldP spid="111651" grpId="0" animBg="1"/>
      <p:bldP spid="111652" grpId="0" animBg="1"/>
      <p:bldP spid="11165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400050" y="288925"/>
            <a:ext cx="836295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El Propósito de Nuestra Vida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1807285"/>
            <a:ext cx="4038600" cy="474591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5400" dirty="0">
                <a:ln w="12700"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Vivimos</a:t>
            </a:r>
            <a:r>
              <a:rPr lang="en-US" sz="54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para</a:t>
            </a:r>
            <a:endParaRPr lang="en-US" sz="54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en-US" sz="54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dar</a:t>
            </a:r>
            <a:r>
              <a:rPr lang="en-US" sz="54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alegría</a:t>
            </a:r>
            <a:r>
              <a:rPr lang="en-US" sz="54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 a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54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Díos</a:t>
            </a:r>
            <a:r>
              <a:rPr lang="en-US" sz="54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 a </a:t>
            </a:r>
            <a:r>
              <a:rPr lang="en-US" sz="54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través</a:t>
            </a:r>
            <a:endParaRPr lang="en-US" sz="54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en-US" sz="54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de </a:t>
            </a:r>
            <a:r>
              <a:rPr lang="en-US" sz="54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nuestras</a:t>
            </a:r>
            <a:endParaRPr lang="en-US" sz="54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en-US" sz="54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relaciones</a:t>
            </a:r>
            <a:endParaRPr lang="en-US" sz="54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en-US" sz="54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de Amor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54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Verdadero</a:t>
            </a:r>
            <a:endParaRPr lang="en-US" sz="54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112644" name="WordArt 4"/>
          <p:cNvSpPr>
            <a:spLocks noChangeArrowheads="1" noChangeShapeType="1" noTextEdit="1"/>
          </p:cNvSpPr>
          <p:nvPr/>
        </p:nvSpPr>
        <p:spPr bwMode="auto">
          <a:xfrm>
            <a:off x="4478338" y="1676400"/>
            <a:ext cx="4208462" cy="1674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con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Díos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112645" name="WordArt 5"/>
          <p:cNvSpPr>
            <a:spLocks noChangeArrowheads="1" noChangeShapeType="1" noTextEdit="1"/>
          </p:cNvSpPr>
          <p:nvPr/>
        </p:nvSpPr>
        <p:spPr bwMode="auto">
          <a:xfrm>
            <a:off x="4478338" y="3409950"/>
            <a:ext cx="4208462" cy="1409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con los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demás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4478338" y="4953000"/>
            <a:ext cx="4191000" cy="1409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con el 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Universo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1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1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/>
      <p:bldP spid="112645" grpId="0"/>
      <p:bldP spid="11264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2"/>
          <p:cNvSpPr>
            <a:spLocks noChangeArrowheads="1" noChangeShapeType="1" noTextEdit="1"/>
          </p:cNvSpPr>
          <p:nvPr/>
        </p:nvSpPr>
        <p:spPr bwMode="auto">
          <a:xfrm>
            <a:off x="457200" y="1447800"/>
            <a:ext cx="8328025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¿Cuál es la</a:t>
            </a:r>
          </a:p>
          <a:p>
            <a:pPr algn="ctr"/>
            <a:r>
              <a:rPr lang="es-E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Naturaleza de nuestra </a:t>
            </a:r>
          </a:p>
          <a:p>
            <a:pPr algn="ctr"/>
            <a:r>
              <a:rPr lang="es-E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Existencia después</a:t>
            </a:r>
          </a:p>
          <a:p>
            <a:pPr algn="ctr"/>
            <a:r>
              <a:rPr lang="es-E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de la Muerte?</a:t>
            </a:r>
            <a:endParaRPr lang="en-US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wish cemetery in Worms-Germany_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4690" name="WordArt 2"/>
          <p:cNvSpPr>
            <a:spLocks noChangeArrowheads="1" noChangeShapeType="1" noTextEdit="1"/>
          </p:cNvSpPr>
          <p:nvPr/>
        </p:nvSpPr>
        <p:spPr bwMode="auto">
          <a:xfrm>
            <a:off x="544513" y="685800"/>
            <a:ext cx="8115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chemeClr val="bg1"/>
                  </a:prstShdw>
                </a:effectLst>
                <a:latin typeface="Impact"/>
              </a:rPr>
              <a:t>LA MUERTE</a:t>
            </a:r>
            <a:endParaRPr lang="en-US" sz="3600" b="1" kern="10" dirty="0">
              <a:ln w="571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chemeClr val="bg1"/>
                </a:prstShdw>
              </a:effectLst>
              <a:latin typeface="Impact"/>
            </a:endParaRPr>
          </a:p>
        </p:txBody>
      </p:sp>
      <p:sp>
        <p:nvSpPr>
          <p:cNvPr id="114691" name="WordArt 3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7924800" cy="434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lnSpc>
                <a:spcPts val="3600"/>
              </a:lnSpc>
            </a:pPr>
            <a:r>
              <a:rPr lang="es-ES" sz="3600" kern="10" spc="-15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143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¿El Fin o un</a:t>
            </a:r>
          </a:p>
          <a:p>
            <a:pPr algn="ctr">
              <a:lnSpc>
                <a:spcPts val="3600"/>
              </a:lnSpc>
            </a:pPr>
            <a:r>
              <a:rPr lang="es-ES" sz="3600" kern="10" spc="-15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143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Nuevo Comienzo?</a:t>
            </a:r>
            <a:endParaRPr lang="en-US" sz="3600" kern="10" spc="-150" dirty="0">
              <a:ln w="38100">
                <a:solidFill>
                  <a:srgbClr val="0000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114300" dir="18720000">
                  <a:schemeClr val="tx1">
                    <a:alpha val="81000"/>
                  </a:schemeClr>
                </a:prst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2"/>
          <p:cNvSpPr>
            <a:spLocks noChangeArrowheads="1" noChangeShapeType="1" noTextEdit="1"/>
          </p:cNvSpPr>
          <p:nvPr/>
        </p:nvSpPr>
        <p:spPr bwMode="auto">
          <a:xfrm>
            <a:off x="457200" y="4419600"/>
            <a:ext cx="8305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Federación de Familias pro</a:t>
            </a:r>
          </a:p>
          <a:p>
            <a:pPr algn="ctr"/>
            <a:r>
              <a:rPr lang="es-ES" sz="20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Paz Mundial y Unificación</a:t>
            </a:r>
            <a:endParaRPr lang="en-US" sz="2000" kern="1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pic>
        <p:nvPicPr>
          <p:cNvPr id="115715" name="Picture 3" descr="D:\TrueParents.org\Library\Unificationism Logos\ffwpu-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609600"/>
            <a:ext cx="3505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724400" y="2590800"/>
            <a:ext cx="38147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6200">
                <a:solidFill>
                  <a:srgbClr val="6600CC"/>
                </a:solidFill>
                <a:latin typeface="Arial Black" pitchFamily="34" charset="0"/>
              </a:rPr>
              <a:t>Invisible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051425" y="5105400"/>
            <a:ext cx="31146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6200">
                <a:solidFill>
                  <a:srgbClr val="0000CC"/>
                </a:solidFill>
                <a:latin typeface="Arial Black" pitchFamily="34" charset="0"/>
              </a:rPr>
              <a:t>Visible</a:t>
            </a:r>
          </a:p>
        </p:txBody>
      </p:sp>
      <p:pic>
        <p:nvPicPr>
          <p:cNvPr id="14340" name="Picture 4" descr="D:\DP Power Point Current\GOD PARTIALasinPOCr.jpg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-19050" y="0"/>
            <a:ext cx="9163050" cy="2111375"/>
          </a:xfrm>
          <a:prstGeom prst="rect">
            <a:avLst/>
          </a:prstGeom>
          <a:noFill/>
        </p:spPr>
      </p:pic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514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5000" dirty="0" err="1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5000" dirty="0">
              <a:solidFill>
                <a:srgbClr val="6600CC"/>
              </a:solidFill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514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800">
                <a:solidFill>
                  <a:srgbClr val="0000CC"/>
                </a:solidFill>
                <a:latin typeface="Impact" pitchFamily="34" charset="0"/>
              </a:rPr>
              <a:t>Cuerpo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352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19050">
                  <a:solidFill>
                    <a:srgbClr val="300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 Naturaleza de la Primera Causa</a:t>
            </a:r>
            <a:endParaRPr lang="en-US" sz="3600" b="1" kern="10">
              <a:ln w="19050">
                <a:solidFill>
                  <a:srgbClr val="300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en la </a:t>
            </a:r>
            <a:r>
              <a:rPr lang="en-US" sz="4800" dirty="0" err="1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Creación</a:t>
            </a:r>
            <a:r>
              <a:rPr lang="en-US" sz="4800" dirty="0">
                <a:ln w="19050">
                  <a:solidFill>
                    <a:srgbClr val="30006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2000" dirty="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Primera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Causa</a:t>
            </a:r>
            <a:endParaRPr lang="en-US" sz="4000" dirty="0">
              <a:solidFill>
                <a:srgbClr val="6600CC"/>
              </a:solidFill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4" grpId="0" animBg="1" autoUpdateAnimBg="0"/>
      <p:bldP spid="14345" grpId="0" animBg="1" autoUpdateAnimBg="0"/>
      <p:bldP spid="1434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8006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471737"/>
            <a:ext cx="8001000" cy="728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40309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3600" y="1143000"/>
            <a:ext cx="4876800" cy="102797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Para más información </a:t>
            </a: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  <a:cs typeface="Times New Roman" pitchFamily="18" charset="0"/>
              </a:rPr>
              <a:t>visite nuestra</a:t>
            </a: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 website al: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rostile" pitchFamily="34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528887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Presentación audiovisual por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1491</Words>
  <Application>Microsoft PowerPoint</Application>
  <PresentationFormat>On-screen Show (4:3)</PresentationFormat>
  <Paragraphs>771</Paragraphs>
  <Slides>93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5" baseType="lpstr">
      <vt:lpstr>Arial</vt:lpstr>
      <vt:lpstr>Arial Black</vt:lpstr>
      <vt:lpstr>Impact</vt:lpstr>
      <vt:lpstr>Times New Roman</vt:lpstr>
      <vt:lpstr>Arial Narrow</vt:lpstr>
      <vt:lpstr>Haettenschweiler</vt:lpstr>
      <vt:lpstr>Tahoma</vt:lpstr>
      <vt:lpstr>Copperplate Gothic Light</vt:lpstr>
      <vt:lpstr>Eurostile</vt:lpstr>
      <vt:lpstr>Arial Rounded MT Bold</vt:lpstr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Eleonore de Watteville</dc:creator>
  <cp:lastModifiedBy>Eleonore</cp:lastModifiedBy>
  <cp:revision>227</cp:revision>
  <dcterms:created xsi:type="dcterms:W3CDTF">2003-01-27T08:25:27Z</dcterms:created>
  <dcterms:modified xsi:type="dcterms:W3CDTF">2009-01-31T19:14:13Z</dcterms:modified>
</cp:coreProperties>
</file>