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7"/>
  </p:notesMasterIdLst>
  <p:sldIdLst>
    <p:sldId id="315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300" r:id="rId42"/>
    <p:sldId id="302" r:id="rId43"/>
    <p:sldId id="303" r:id="rId44"/>
    <p:sldId id="304" r:id="rId45"/>
    <p:sldId id="305" r:id="rId46"/>
    <p:sldId id="307" r:id="rId47"/>
    <p:sldId id="308" r:id="rId48"/>
    <p:sldId id="309" r:id="rId49"/>
    <p:sldId id="311" r:id="rId50"/>
    <p:sldId id="316" r:id="rId51"/>
    <p:sldId id="317" r:id="rId52"/>
    <p:sldId id="320" r:id="rId53"/>
    <p:sldId id="326" r:id="rId54"/>
    <p:sldId id="324" r:id="rId55"/>
    <p:sldId id="329" r:id="rId56"/>
  </p:sldIdLst>
  <p:sldSz cx="9144000" cy="6858000" type="screen4x3"/>
  <p:notesSz cx="6858000" cy="9144000"/>
  <p:embeddedFontLst>
    <p:embeddedFont>
      <p:font typeface="Arial Black" pitchFamily="34" charset="0"/>
      <p:bold r:id="rId58"/>
    </p:embeddedFont>
    <p:embeddedFont>
      <p:font typeface="Impact" pitchFamily="34" charset="0"/>
      <p:regular r:id="rId59"/>
    </p:embeddedFont>
    <p:embeddedFont>
      <p:font typeface="Comic Sans MS" pitchFamily="66" charset="0"/>
      <p:regular r:id="rId60"/>
      <p:bold r:id="rId61"/>
    </p:embeddedFont>
    <p:embeddedFont>
      <p:font typeface="Haettenschweiler" pitchFamily="34" charset="0"/>
      <p:regular r:id="rId62"/>
    </p:embeddedFont>
    <p:embeddedFont>
      <p:font typeface="Arial Narrow" pitchFamily="34" charset="0"/>
      <p:regular r:id="rId63"/>
      <p:bold r:id="rId64"/>
      <p:italic r:id="rId65"/>
      <p:boldItalic r:id="rId66"/>
    </p:embeddedFont>
    <p:embeddedFont>
      <p:font typeface="Arial Rounded MT Bold" pitchFamily="34" charset="0"/>
      <p:regular r:id="rId67"/>
    </p:embeddedFont>
    <p:embeddedFont>
      <p:font typeface="Eurostile" pitchFamily="34" charset="0"/>
      <p:regular r:id="rId68"/>
      <p:bold r:id="rId6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000066"/>
    <a:srgbClr val="FFFFDD"/>
    <a:srgbClr val="FFFFCC"/>
    <a:srgbClr val="FFFFE7"/>
    <a:srgbClr val="6600CC"/>
    <a:srgbClr val="2C0058"/>
    <a:srgbClr val="800080"/>
    <a:srgbClr val="9966FF"/>
    <a:srgbClr val="36006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8816" autoAdjust="0"/>
    <p:restoredTop sz="94620" autoAdjust="0"/>
  </p:normalViewPr>
  <p:slideViewPr>
    <p:cSldViewPr showGuides="1">
      <p:cViewPr>
        <p:scale>
          <a:sx n="90" d="100"/>
          <a:sy n="90" d="100"/>
        </p:scale>
        <p:origin x="-474" y="-354"/>
      </p:cViewPr>
      <p:guideLst>
        <p:guide orient="horz" pos="67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49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6.fntdata"/><Relationship Id="rId68" Type="http://schemas.openxmlformats.org/officeDocument/2006/relationships/font" Target="fonts/font11.fntdata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66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7.fntdata"/><Relationship Id="rId69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DB17BB-33BC-45F1-9E13-CD9D14851A4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27AE59-8D77-4231-893B-9BAD6F557DAD}" type="slidenum">
              <a:rPr lang="en-US"/>
              <a:pPr/>
              <a:t>1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B25F26-5AD2-403F-88DB-1CEB4E9BE8D6}" type="slidenum">
              <a:rPr lang="en-US"/>
              <a:pPr/>
              <a:t>10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1C5E79-CD9D-4A04-AF2F-4B5BDE2DA8BB}" type="slidenum">
              <a:rPr lang="en-US"/>
              <a:pPr/>
              <a:t>11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236D2E-8A5A-4F95-BA35-4EEE7ED29263}" type="slidenum">
              <a:rPr lang="en-US"/>
              <a:pPr/>
              <a:t>12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3999CE-0D20-4698-A23B-B144C8DDAB1D}" type="slidenum">
              <a:rPr lang="en-US"/>
              <a:pPr/>
              <a:t>13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CF8322-9CC8-4F38-9DBD-2433D35BDFD6}" type="slidenum">
              <a:rPr lang="en-US"/>
              <a:pPr/>
              <a:t>14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E83969-6716-4C1D-8889-F719DEF03786}" type="slidenum">
              <a:rPr lang="en-US"/>
              <a:pPr/>
              <a:t>15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ABAAD0-B4B9-4D6D-B32C-70C5D5D7236D}" type="slidenum">
              <a:rPr lang="en-US"/>
              <a:pPr/>
              <a:t>16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34B32-4D3E-4DFD-816B-E0F237C45284}" type="slidenum">
              <a:rPr lang="en-US"/>
              <a:pPr/>
              <a:t>17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12D66B-28E6-493F-887E-8F4663CEBA8B}" type="slidenum">
              <a:rPr lang="en-US"/>
              <a:pPr/>
              <a:t>18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CB88B5-B311-4190-9C27-5A7E6372CCF7}" type="slidenum">
              <a:rPr lang="en-US"/>
              <a:pPr/>
              <a:t>19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301A64-4164-41BD-8D14-0FE7ABFE1CE4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CD8B17-6F64-4409-8670-131449BA5BCF}" type="slidenum">
              <a:rPr lang="en-US"/>
              <a:pPr/>
              <a:t>20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2E8E41-8D34-4BAB-883C-163C28DE90BE}" type="slidenum">
              <a:rPr lang="en-US"/>
              <a:pPr/>
              <a:t>21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1FA0A0-1A22-4A0E-8258-2B54FE6B1A39}" type="slidenum">
              <a:rPr lang="en-US"/>
              <a:pPr/>
              <a:t>22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6661AD-2CC1-41EE-B5B0-1BB3284F103D}" type="slidenum">
              <a:rPr lang="en-US"/>
              <a:pPr/>
              <a:t>23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F82B9F-9756-45E4-9CE4-29160ED7EE5C}" type="slidenum">
              <a:rPr lang="en-US"/>
              <a:pPr/>
              <a:t>24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9A5CF0-50E5-4B1B-91AC-FEB5613F2AF9}" type="slidenum">
              <a:rPr lang="en-US"/>
              <a:pPr/>
              <a:t>25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B19EC8-1F71-4AAB-BFA2-C13FF676098A}" type="slidenum">
              <a:rPr lang="en-US"/>
              <a:pPr/>
              <a:t>26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86FA28-7D3A-4B35-A401-3E8F81CA7B5B}" type="slidenum">
              <a:rPr lang="en-US"/>
              <a:pPr/>
              <a:t>27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5D3B0A-2755-4955-83A2-C91FF4C69434}" type="slidenum">
              <a:rPr lang="en-US"/>
              <a:pPr/>
              <a:t>28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24660-6EEB-4267-B8F1-124906C1B551}" type="slidenum">
              <a:rPr lang="en-US"/>
              <a:pPr/>
              <a:t>29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3964B0-6BD1-4E9B-826C-BFF0E0858E6A}" type="slidenum">
              <a:rPr lang="en-US"/>
              <a:pPr/>
              <a:t>3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C48174-7F78-4A7C-A74E-0CF72A0D99C2}" type="slidenum">
              <a:rPr lang="en-US"/>
              <a:pPr/>
              <a:t>30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B77F38-7D35-430C-B00E-9B58CD059607}" type="slidenum">
              <a:rPr lang="en-US"/>
              <a:pPr/>
              <a:t>31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8819C4-8247-44FF-AE25-A431731C9D25}" type="slidenum">
              <a:rPr lang="en-US"/>
              <a:pPr/>
              <a:t>32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640C9F-9605-4443-91B3-F450CD03CA6A}" type="slidenum">
              <a:rPr lang="en-US"/>
              <a:pPr/>
              <a:t>33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DBAF8C-4870-435A-A7D0-7D35B01F47C4}" type="slidenum">
              <a:rPr lang="en-US"/>
              <a:pPr/>
              <a:t>34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0856B8-A867-4272-9BC3-CB91A2AAB3F4}" type="slidenum">
              <a:rPr lang="en-US"/>
              <a:pPr/>
              <a:t>35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82C503-D292-443F-9CD5-11AAF50AF522}" type="slidenum">
              <a:rPr lang="en-US"/>
              <a:pPr/>
              <a:t>36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8EC879-B68D-41CA-A05C-0535FCEE6F6F}" type="slidenum">
              <a:rPr lang="en-US"/>
              <a:pPr/>
              <a:t>37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B7C654-7552-4231-93DC-91E6806C579C}" type="slidenum">
              <a:rPr lang="en-US"/>
              <a:pPr/>
              <a:t>38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AEA1F4-4309-4E97-9834-0B01859E4885}" type="slidenum">
              <a:rPr lang="en-US"/>
              <a:pPr/>
              <a:t>39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05C91F-0318-470E-B629-1CD7866AA6E1}" type="slidenum">
              <a:rPr lang="en-US"/>
              <a:pPr/>
              <a:t>4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AF790D-38A2-40A1-ABA1-025A6B63984F}" type="slidenum">
              <a:rPr lang="en-US"/>
              <a:pPr/>
              <a:t>40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370D53-2420-4FD3-AA0B-BD643E9CB7C0}" type="slidenum">
              <a:rPr lang="en-US"/>
              <a:pPr/>
              <a:t>41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51D04-FAC6-425C-9EDE-B6137A69F467}" type="slidenum">
              <a:rPr lang="en-US"/>
              <a:pPr/>
              <a:t>42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282BED-2CCD-44BF-BCD9-48D43BB91DB2}" type="slidenum">
              <a:rPr lang="en-US"/>
              <a:pPr/>
              <a:t>43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F8B85D-66BA-4472-82B7-A3B20923743F}" type="slidenum">
              <a:rPr lang="en-US"/>
              <a:pPr/>
              <a:t>44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37ACDA-BA10-4445-9AB6-6630797D269C}" type="slidenum">
              <a:rPr lang="en-US"/>
              <a:pPr/>
              <a:t>45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14C5F5-2B33-4754-93DA-332496D6EBCD}" type="slidenum">
              <a:rPr lang="en-US"/>
              <a:pPr/>
              <a:t>46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EB111A-F63D-4A17-A3F6-7EE08C785496}" type="slidenum">
              <a:rPr lang="en-US"/>
              <a:pPr/>
              <a:t>47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9D8790-A2E5-4625-8594-D5E3F4628A6D}" type="slidenum">
              <a:rPr lang="en-US"/>
              <a:pPr/>
              <a:t>48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A5657-7A34-4FD8-A97C-413F5B048E3F}" type="slidenum">
              <a:rPr lang="en-US"/>
              <a:pPr/>
              <a:t>49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C8F5E2-41B2-468E-9D0C-0E29BC1F585E}" type="slidenum">
              <a:rPr lang="en-US"/>
              <a:pPr/>
              <a:t>5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2C0FB-3871-40DD-BD32-D6EA2B77D380}" type="slidenum">
              <a:rPr lang="en-US"/>
              <a:pPr/>
              <a:t>52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7D735C-D5C7-45B6-AB9D-BA6992A7F559}" type="slidenum">
              <a:rPr lang="en-US"/>
              <a:pPr/>
              <a:t>6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D1F0AE-0DB3-49CB-B237-27D88E0AC85F}" type="slidenum">
              <a:rPr lang="en-US"/>
              <a:pPr/>
              <a:t>7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EF71A-D3CC-45AF-97D7-0D2B90BA47A0}" type="slidenum">
              <a:rPr lang="en-US"/>
              <a:pPr/>
              <a:t>8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6757C-EB58-438D-BAB4-3620AB120B81}" type="slidenum">
              <a:rPr lang="en-US"/>
              <a:pPr/>
              <a:t>9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1FA71-A5ED-403A-9474-759DAD1536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00598-1476-4AED-850D-A7B6CAD92A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C8237-B501-415B-B349-CA5650E30B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57313-CDDC-4702-8201-76B041C0B8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4A8E2-24F3-4542-B5E6-E35B26CBE2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FB8D5-1ABE-4CAD-B7C7-AA628B931A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F9CB4-5292-4E41-B0EC-23106528AB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DF1C5-6140-40A5-A607-BE2C62A062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F473A-C846-4112-90E6-59B1FE693E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3A9FF-023F-478F-A23E-8695509948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9032A-3367-42D8-928A-B94CD15677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DA2F80A-A83C-4B47-B3D7-4D1C65B0E14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4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7D00D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4038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45791" dir="2021404" algn="ctr" rotWithShape="0">
                    <a:srgbClr val="0000FF"/>
                  </a:outerShdw>
                </a:effectLst>
                <a:latin typeface="Arial Black"/>
              </a:rPr>
              <a:t>Mo'ui</a:t>
            </a:r>
            <a:r>
              <a:rPr lang="en-US" sz="3600" kern="1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45791" dir="2021404" algn="ctr" rotWithShape="0">
                    <a:srgbClr val="0000FF"/>
                  </a:outerShdw>
                </a:effectLst>
                <a:latin typeface="Arial Black"/>
              </a:rPr>
              <a:t> </a:t>
            </a:r>
            <a:r>
              <a:rPr lang="en-US" sz="3600" kern="10" dirty="0" err="1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45791" dir="2021404" algn="ctr" rotWithShape="0">
                    <a:srgbClr val="0000FF"/>
                  </a:outerShdw>
                </a:effectLst>
                <a:latin typeface="Arial Black"/>
              </a:rPr>
              <a:t>Fakakakano</a:t>
            </a:r>
            <a:endParaRPr lang="en-US" sz="3600" kern="10" dirty="0">
              <a:ln w="19050">
                <a:solidFill>
                  <a:srgbClr val="000099"/>
                </a:solidFill>
                <a:round/>
                <a:headEnd/>
                <a:tailEnd/>
              </a:ln>
              <a:solidFill>
                <a:srgbClr val="66FFFF"/>
              </a:solidFill>
              <a:effectLst>
                <a:outerShdw dist="45791" dir="2021404" algn="ctr" rotWithShape="0">
                  <a:srgbClr val="0000FF"/>
                </a:outerShdw>
              </a:effectLst>
              <a:latin typeface="Arial Black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200400" y="1143000"/>
            <a:ext cx="1919792" cy="5562600"/>
            <a:chOff x="1954212" y="1289050"/>
            <a:chExt cx="1843088" cy="5340350"/>
          </a:xfrm>
        </p:grpSpPr>
        <p:grpSp>
          <p:nvGrpSpPr>
            <p:cNvPr id="12" name="Group 61"/>
            <p:cNvGrpSpPr>
              <a:grpSpLocks/>
            </p:cNvGrpSpPr>
            <p:nvPr/>
          </p:nvGrpSpPr>
          <p:grpSpPr bwMode="auto">
            <a:xfrm>
              <a:off x="2187575" y="1289050"/>
              <a:ext cx="1393825" cy="4044950"/>
              <a:chOff x="2256" y="860"/>
              <a:chExt cx="878" cy="2548"/>
            </a:xfrm>
          </p:grpSpPr>
          <p:sp>
            <p:nvSpPr>
              <p:cNvPr id="16" name="Rectangle 55"/>
              <p:cNvSpPr>
                <a:spLocks noChangeArrowheads="1"/>
              </p:cNvSpPr>
              <p:nvPr/>
            </p:nvSpPr>
            <p:spPr bwMode="auto">
              <a:xfrm>
                <a:off x="2566" y="1238"/>
                <a:ext cx="218" cy="490"/>
              </a:xfrm>
              <a:prstGeom prst="rect">
                <a:avLst/>
              </a:prstGeom>
              <a:solidFill>
                <a:srgbClr val="FFFF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17" name="Picture 56" descr="Man business_ori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56" y="860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13" name="Picture 54" descr="Woman Business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79688" y="1828800"/>
              <a:ext cx="1217612" cy="3932238"/>
            </a:xfrm>
            <a:prstGeom prst="rect">
              <a:avLst/>
            </a:prstGeom>
            <a:noFill/>
          </p:spPr>
        </p:pic>
        <p:pic>
          <p:nvPicPr>
            <p:cNvPr id="14" name="Picture 52" descr="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4212" y="2057400"/>
              <a:ext cx="1376363" cy="4044950"/>
            </a:xfrm>
            <a:prstGeom prst="rect">
              <a:avLst/>
            </a:prstGeom>
            <a:noFill/>
          </p:spPr>
        </p:pic>
        <p:pic>
          <p:nvPicPr>
            <p:cNvPr id="15" name="Picture 53" descr="Wo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8700" y="2738438"/>
              <a:ext cx="1358900" cy="3890962"/>
            </a:xfrm>
            <a:prstGeom prst="rect">
              <a:avLst/>
            </a:prstGeom>
            <a:noFill/>
          </p:spPr>
        </p:pic>
      </p:grp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8738" y="2016125"/>
            <a:ext cx="3370262" cy="124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dist="38100" dir="1800000" algn="ctr" rotWithShape="0">
                    <a:schemeClr val="bg1"/>
                  </a:outerShdw>
                </a:effectLst>
                <a:latin typeface="Impact" pitchFamily="34" charset="0"/>
              </a:rPr>
              <a:t>‘</a:t>
            </a: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dist="38100" dir="1800000" algn="ctr" rotWithShape="0">
                    <a:schemeClr val="bg1"/>
                  </a:outerShdw>
                </a:effectLst>
                <a:latin typeface="Impact" pitchFamily="34" charset="0"/>
              </a:rPr>
              <a:t>Atamai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CC0099"/>
                </a:solidFill>
                <a:effectLst>
                  <a:outerShdw dist="38100" dir="18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dist="38100" dir="1800000" algn="ctr" rotWithShape="0">
                    <a:schemeClr val="bg1"/>
                  </a:outerShdw>
                </a:effectLst>
                <a:latin typeface="Impact" pitchFamily="34" charset="0"/>
              </a:rPr>
              <a:t>Fakakakano</a:t>
            </a:r>
            <a:endParaRPr lang="en-US" sz="4400" dirty="0">
              <a:ln w="3175">
                <a:solidFill>
                  <a:schemeClr val="tx1"/>
                </a:solidFill>
              </a:ln>
              <a:solidFill>
                <a:srgbClr val="6600CC"/>
              </a:solidFill>
              <a:effectLst>
                <a:outerShdw dist="38100" dir="1800000" algn="ctr" rotWithShape="0">
                  <a:schemeClr val="bg1"/>
                </a:outerShdw>
              </a:effectLst>
              <a:latin typeface="Impact" pitchFamily="34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638800" y="1979613"/>
            <a:ext cx="3200400" cy="98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4000">
                <a:ln w="3175">
                  <a:solidFill>
                    <a:schemeClr val="tx1"/>
                  </a:solidFill>
                </a:ln>
                <a:solidFill>
                  <a:srgbClr val="CCECFF"/>
                </a:solidFill>
                <a:effectLst>
                  <a:outerShdw blurRad="88900" dist="50800" dir="1800000" algn="ctr" rotWithShape="0">
                    <a:schemeClr val="tx1"/>
                  </a:outerShdw>
                </a:effectLst>
                <a:latin typeface="Arial Black" pitchFamily="34" charset="0"/>
              </a:rPr>
              <a:t>Tau mo’ui</a:t>
            </a:r>
            <a:r>
              <a:rPr lang="en-US" sz="3600">
                <a:ln w="3175">
                  <a:solidFill>
                    <a:schemeClr val="tx1"/>
                  </a:solidFill>
                </a:ln>
                <a:solidFill>
                  <a:srgbClr val="CCECFF"/>
                </a:solidFill>
                <a:effectLst>
                  <a:outerShdw blurRad="88900" dist="50800" dir="1800000" algn="ctr" rotWithShape="0">
                    <a:schemeClr val="tx1"/>
                  </a:outerShdw>
                </a:effectLst>
                <a:latin typeface="Arial Black" pitchFamily="34" charset="0"/>
              </a:rPr>
              <a:t> fakakakano</a:t>
            </a:r>
            <a:endParaRPr lang="en-US">
              <a:ln w="3175">
                <a:solidFill>
                  <a:schemeClr val="tx1"/>
                </a:solidFill>
              </a:ln>
              <a:solidFill>
                <a:srgbClr val="669900"/>
              </a:solidFill>
              <a:effectLst>
                <a:outerShdw blurRad="88900" dist="50800" dir="1800000" algn="ctr" rotWithShape="0">
                  <a:schemeClr val="tx1"/>
                </a:outerShdw>
              </a:effectLst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562600" y="4724400"/>
            <a:ext cx="327660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70000"/>
              </a:lnSpc>
              <a:spcBef>
                <a:spcPct val="5000"/>
              </a:spcBef>
            </a:pPr>
            <a:r>
              <a:rPr lang="en-US" sz="4000">
                <a:ln w="3175">
                  <a:solidFill>
                    <a:schemeClr val="tx1"/>
                  </a:solidFill>
                </a:ln>
                <a:solidFill>
                  <a:srgbClr val="99FF99"/>
                </a:solidFill>
                <a:effectLst>
                  <a:outerShdw blurRad="88900" dist="50800" dir="1800000" algn="ctr" rotWithShape="0">
                    <a:schemeClr val="tx1"/>
                  </a:outerShdw>
                </a:effectLst>
                <a:latin typeface="Arial Black" pitchFamily="34" charset="0"/>
              </a:rPr>
              <a:t>Faka</a:t>
            </a:r>
          </a:p>
          <a:p>
            <a:pPr algn="r" eaLnBrk="0" hangingPunct="0">
              <a:lnSpc>
                <a:spcPct val="70000"/>
              </a:lnSpc>
              <a:spcBef>
                <a:spcPct val="5000"/>
              </a:spcBef>
            </a:pPr>
            <a:r>
              <a:rPr lang="en-US" sz="4000">
                <a:ln w="3175">
                  <a:solidFill>
                    <a:schemeClr val="tx1"/>
                  </a:solidFill>
                </a:ln>
                <a:solidFill>
                  <a:srgbClr val="99FF99"/>
                </a:solidFill>
                <a:effectLst>
                  <a:outerShdw blurRad="88900" dist="50800" dir="1800000" algn="ctr" rotWithShape="0">
                    <a:schemeClr val="tx1"/>
                  </a:outerShdw>
                </a:effectLst>
                <a:latin typeface="Arial Black" pitchFamily="34" charset="0"/>
              </a:rPr>
              <a:t>fehokotaki</a:t>
            </a:r>
          </a:p>
          <a:p>
            <a:pPr algn="r" eaLnBrk="0" hangingPunct="0">
              <a:lnSpc>
                <a:spcPct val="70000"/>
              </a:lnSpc>
              <a:spcBef>
                <a:spcPct val="5000"/>
              </a:spcBef>
            </a:pPr>
            <a:r>
              <a:rPr lang="en-US" sz="4000">
                <a:ln w="3175">
                  <a:solidFill>
                    <a:schemeClr val="tx1"/>
                  </a:solidFill>
                </a:ln>
                <a:solidFill>
                  <a:srgbClr val="99FF99"/>
                </a:solidFill>
                <a:effectLst>
                  <a:outerShdw blurRad="88900" dist="50800" dir="1800000" algn="ctr" rotWithShape="0">
                    <a:schemeClr val="tx1"/>
                  </a:outerShdw>
                </a:effectLst>
                <a:latin typeface="Arial Black" pitchFamily="34" charset="0"/>
              </a:rPr>
              <a:t>e ngaue</a:t>
            </a:r>
          </a:p>
          <a:p>
            <a:pPr algn="r" eaLnBrk="0" hangingPunct="0">
              <a:lnSpc>
                <a:spcPct val="70000"/>
              </a:lnSpc>
              <a:spcBef>
                <a:spcPct val="5000"/>
              </a:spcBef>
            </a:pPr>
            <a:r>
              <a:rPr lang="en-US" sz="4000">
                <a:ln w="3175">
                  <a:solidFill>
                    <a:schemeClr val="tx1"/>
                  </a:solidFill>
                </a:ln>
                <a:solidFill>
                  <a:srgbClr val="99FF99"/>
                </a:solidFill>
                <a:effectLst>
                  <a:outerShdw blurRad="88900" dist="50800" dir="1800000" algn="ctr" rotWithShape="0">
                    <a:schemeClr val="tx1"/>
                  </a:outerShdw>
                </a:effectLst>
                <a:latin typeface="Arial Black" pitchFamily="34" charset="0"/>
              </a:rPr>
              <a:t>‘ae sino</a:t>
            </a:r>
            <a:endParaRPr lang="en-US">
              <a:ln w="3175">
                <a:solidFill>
                  <a:schemeClr val="tx1"/>
                </a:solidFill>
              </a:ln>
              <a:solidFill>
                <a:srgbClr val="CCFF66"/>
              </a:solidFill>
              <a:effectLst>
                <a:outerShdw blurRad="88900" dist="50800" dir="1800000" algn="ctr" rotWithShape="0">
                  <a:schemeClr val="tx1"/>
                </a:outerShdw>
              </a:effectLst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257800" y="3094038"/>
            <a:ext cx="3581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400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88900" dist="50800" dir="1800000" algn="ctr" rotWithShape="0">
                    <a:schemeClr val="tx1"/>
                  </a:outerShdw>
                </a:effectLst>
                <a:latin typeface="Arial Black" pitchFamily="34" charset="0"/>
              </a:rPr>
              <a:t>Fiema’u</a:t>
            </a:r>
          </a:p>
          <a:p>
            <a:pPr algn="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400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88900" dist="50800" dir="1800000" algn="ctr" rotWithShape="0">
                    <a:schemeClr val="tx1"/>
                  </a:outerShdw>
                </a:effectLst>
                <a:latin typeface="Arial Black" pitchFamily="34" charset="0"/>
              </a:rPr>
              <a:t>fakakakano</a:t>
            </a:r>
          </a:p>
          <a:p>
            <a:pPr algn="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400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88900" dist="50800" dir="1800000" algn="ctr" rotWithShape="0">
                    <a:schemeClr val="tx1"/>
                  </a:outerShdw>
                </a:effectLst>
                <a:latin typeface="Arial Black" pitchFamily="34" charset="0"/>
              </a:rPr>
              <a:t>&amp; </a:t>
            </a:r>
            <a:r>
              <a:rPr lang="en-US" sz="4000">
                <a:ln w="3175">
                  <a:solidFill>
                    <a:schemeClr val="tx1"/>
                  </a:solidFill>
                </a:ln>
                <a:solidFill>
                  <a:srgbClr val="FFCCCC"/>
                </a:solidFill>
                <a:effectLst>
                  <a:outerShdw blurRad="88900" dist="50800" dir="1800000" algn="ctr" rotWithShape="0">
                    <a:schemeClr val="tx1"/>
                  </a:outerShdw>
                </a:effectLst>
                <a:latin typeface="Arial Black" pitchFamily="34" charset="0"/>
              </a:rPr>
              <a:t>Ālapoto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724400" y="838200"/>
            <a:ext cx="4114800" cy="106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FFFFCC"/>
                </a:solidFill>
                <a:effectLst>
                  <a:outerShdw blurRad="88900" dist="50800" dir="1800000" algn="ctr" rotWithShape="0">
                    <a:schemeClr val="tx1"/>
                  </a:outerShdw>
                </a:effectLst>
                <a:latin typeface="Arial Black" pitchFamily="34" charset="0"/>
              </a:rPr>
              <a:t>Kuo</a:t>
            </a: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FFFFCC"/>
                </a:solidFill>
                <a:effectLst>
                  <a:outerShdw blurRad="88900" dist="50800" dir="1800000" algn="ctr" rotWithShape="0">
                    <a:schemeClr val="tx1"/>
                  </a:outerShdw>
                </a:effectLst>
                <a:latin typeface="Arial Black" pitchFamily="34" charset="0"/>
              </a:rPr>
              <a:t> ‘</a:t>
            </a: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FFFFCC"/>
                </a:solidFill>
                <a:effectLst>
                  <a:outerShdw blurRad="88900" dist="50800" dir="1800000" algn="ctr" rotWithShape="0">
                    <a:schemeClr val="tx1"/>
                  </a:outerShdw>
                </a:effectLst>
                <a:latin typeface="Arial Black" pitchFamily="34" charset="0"/>
              </a:rPr>
              <a:t>iai</a:t>
            </a:r>
            <a:endParaRPr lang="en-US" sz="4000" dirty="0">
              <a:ln w="3175">
                <a:solidFill>
                  <a:schemeClr val="tx1"/>
                </a:solidFill>
              </a:ln>
              <a:solidFill>
                <a:srgbClr val="FFFFCC"/>
              </a:solidFill>
              <a:effectLst>
                <a:outerShdw blurRad="88900" dist="50800" dir="1800000" algn="ctr" rotWithShape="0">
                  <a:schemeClr val="tx1"/>
                </a:outerShdw>
              </a:effectLst>
              <a:latin typeface="Arial Black" pitchFamily="34" charset="0"/>
            </a:endParaRPr>
          </a:p>
          <a:p>
            <a:pPr algn="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FFFFCC"/>
                </a:solidFill>
                <a:effectLst>
                  <a:outerShdw blurRad="88900" dist="50800" dir="1800000" algn="ctr" rotWithShape="0">
                    <a:schemeClr val="tx1"/>
                  </a:outerShdw>
                </a:effectLst>
                <a:latin typeface="Arial Black" pitchFamily="34" charset="0"/>
              </a:rPr>
              <a:t>hotau</a:t>
            </a: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FFFFCC"/>
                </a:solidFill>
                <a:effectLst>
                  <a:outerShdw blurRad="88900" dist="50800" dir="1800000" algn="ctr" rotWithShape="0">
                    <a:schemeClr val="tx1"/>
                  </a:outerShdw>
                </a:effectLst>
                <a:latin typeface="Arial Black" pitchFamily="34" charset="0"/>
              </a:rPr>
              <a:t> ‘</a:t>
            </a: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FFFFCC"/>
                </a:solidFill>
                <a:effectLst>
                  <a:outerShdw blurRad="88900" dist="50800" dir="1800000" algn="ctr" rotWithShape="0">
                    <a:schemeClr val="tx1"/>
                  </a:outerShdw>
                </a:effectLst>
                <a:latin typeface="Arial Black" pitchFamily="34" charset="0"/>
              </a:rPr>
              <a:t>atamai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rgbClr val="CC0099"/>
              </a:solidFill>
              <a:effectLst>
                <a:outerShdw blurRad="88900" dist="50800" dir="1800000" algn="ctr" rotWithShape="0">
                  <a:schemeClr val="tx1"/>
                </a:outerShdw>
              </a:effectLst>
            </a:endParaRP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 flipV="1">
            <a:off x="990600" y="3276600"/>
            <a:ext cx="4343400" cy="6858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0">
            <a:gsLst>
              <a:gs pos="0">
                <a:srgbClr val="CC66F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3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300"/>
                            </p:stCondLst>
                            <p:childTnLst>
                              <p:par>
                                <p:cTn id="29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2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3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4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4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3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339" grpId="0" autoUpdateAnimBg="0"/>
      <p:bldP spid="14340" grpId="0" autoUpdateAnimBg="0"/>
      <p:bldP spid="14341" grpId="0" autoUpdateAnimBg="0"/>
      <p:bldP spid="14342" grpId="0" autoUpdateAnimBg="0"/>
      <p:bldP spid="14343" grpId="0" autoUpdateAnimBg="0"/>
      <p:bldP spid="14344" grpId="0" animBg="1"/>
      <p:bldP spid="1434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7D00D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95250" y="4146550"/>
            <a:ext cx="3298825" cy="124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dist="38100" dir="1800000" algn="ctr" rotWithShape="0">
                    <a:schemeClr val="bg1"/>
                  </a:outerShdw>
                </a:effectLst>
                <a:latin typeface="Impact" pitchFamily="34" charset="0"/>
              </a:rPr>
              <a:t>Sino </a:t>
            </a: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dist="38100" dir="1800000" algn="ctr" rotWithShape="0">
                    <a:schemeClr val="bg1"/>
                  </a:outerShdw>
                </a:effectLst>
                <a:latin typeface="Impact" pitchFamily="34" charset="0"/>
              </a:rPr>
              <a:t>Fakakakano</a:t>
            </a:r>
            <a:endParaRPr lang="en-US" sz="4400" dirty="0">
              <a:ln w="3175">
                <a:solidFill>
                  <a:schemeClr val="tx1"/>
                </a:solidFill>
              </a:ln>
              <a:solidFill>
                <a:schemeClr val="accent2"/>
              </a:solidFill>
              <a:effectLst>
                <a:outerShdw dist="38100" dir="1800000" algn="ctr" rotWithShape="0">
                  <a:schemeClr val="bg1"/>
                </a:outerShdw>
              </a:effectLst>
              <a:latin typeface="Impact" pitchFamily="34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638800" y="1979613"/>
            <a:ext cx="3200400" cy="98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4000">
                <a:solidFill>
                  <a:srgbClr val="9900CC">
                    <a:alpha val="33000"/>
                  </a:srgbClr>
                </a:solidFill>
                <a:latin typeface="Arial Black" pitchFamily="34" charset="0"/>
              </a:rPr>
              <a:t>Tau mo’ui</a:t>
            </a:r>
            <a:r>
              <a:rPr lang="en-US" sz="3600">
                <a:solidFill>
                  <a:srgbClr val="9900CC">
                    <a:alpha val="33000"/>
                  </a:srgbClr>
                </a:solidFill>
                <a:latin typeface="Arial Black" pitchFamily="34" charset="0"/>
              </a:rPr>
              <a:t> fakakakano</a:t>
            </a:r>
            <a:endParaRPr lang="en-US">
              <a:solidFill>
                <a:srgbClr val="9900CC">
                  <a:alpha val="33000"/>
                </a:srgbClr>
              </a:solidFill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562600" y="4724400"/>
            <a:ext cx="327660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70000"/>
              </a:lnSpc>
              <a:spcBef>
                <a:spcPct val="5000"/>
              </a:spcBef>
            </a:pPr>
            <a:r>
              <a:rPr lang="en-US" sz="4000">
                <a:solidFill>
                  <a:srgbClr val="9900CC">
                    <a:alpha val="33000"/>
                  </a:srgbClr>
                </a:solidFill>
                <a:latin typeface="Arial Black" pitchFamily="34" charset="0"/>
              </a:rPr>
              <a:t>Faka</a:t>
            </a:r>
          </a:p>
          <a:p>
            <a:pPr algn="r" eaLnBrk="0" hangingPunct="0">
              <a:lnSpc>
                <a:spcPct val="70000"/>
              </a:lnSpc>
              <a:spcBef>
                <a:spcPct val="5000"/>
              </a:spcBef>
            </a:pPr>
            <a:r>
              <a:rPr lang="en-US" sz="4000">
                <a:solidFill>
                  <a:srgbClr val="9900CC">
                    <a:alpha val="33000"/>
                  </a:srgbClr>
                </a:solidFill>
                <a:latin typeface="Arial Black" pitchFamily="34" charset="0"/>
              </a:rPr>
              <a:t>fehokotaki</a:t>
            </a:r>
          </a:p>
          <a:p>
            <a:pPr algn="r" eaLnBrk="0" hangingPunct="0">
              <a:lnSpc>
                <a:spcPct val="70000"/>
              </a:lnSpc>
              <a:spcBef>
                <a:spcPct val="5000"/>
              </a:spcBef>
            </a:pPr>
            <a:r>
              <a:rPr lang="en-US" sz="4000">
                <a:solidFill>
                  <a:srgbClr val="9900CC">
                    <a:alpha val="33000"/>
                  </a:srgbClr>
                </a:solidFill>
                <a:latin typeface="Arial Black" pitchFamily="34" charset="0"/>
              </a:rPr>
              <a:t>e ngaue</a:t>
            </a:r>
          </a:p>
          <a:p>
            <a:pPr algn="r" eaLnBrk="0" hangingPunct="0">
              <a:lnSpc>
                <a:spcPct val="70000"/>
              </a:lnSpc>
              <a:spcBef>
                <a:spcPct val="5000"/>
              </a:spcBef>
            </a:pPr>
            <a:r>
              <a:rPr lang="en-US" sz="4000">
                <a:solidFill>
                  <a:srgbClr val="9900CC">
                    <a:alpha val="33000"/>
                  </a:srgbClr>
                </a:solidFill>
                <a:latin typeface="Arial Black" pitchFamily="34" charset="0"/>
              </a:rPr>
              <a:t>‘ae sino</a:t>
            </a:r>
            <a:endParaRPr lang="en-US">
              <a:solidFill>
                <a:srgbClr val="9900CC">
                  <a:alpha val="33000"/>
                </a:srgbClr>
              </a:solidFill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257800" y="3094038"/>
            <a:ext cx="3581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4000">
                <a:solidFill>
                  <a:srgbClr val="9900CC">
                    <a:alpha val="33000"/>
                  </a:srgbClr>
                </a:solidFill>
                <a:latin typeface="Arial Black" pitchFamily="34" charset="0"/>
              </a:rPr>
              <a:t>Fiema’u</a:t>
            </a:r>
          </a:p>
          <a:p>
            <a:pPr algn="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4000">
                <a:solidFill>
                  <a:srgbClr val="9900CC">
                    <a:alpha val="33000"/>
                  </a:srgbClr>
                </a:solidFill>
                <a:latin typeface="Arial Black" pitchFamily="34" charset="0"/>
              </a:rPr>
              <a:t>fakakakano</a:t>
            </a:r>
          </a:p>
          <a:p>
            <a:pPr algn="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4000">
                <a:solidFill>
                  <a:srgbClr val="9900CC">
                    <a:alpha val="33000"/>
                  </a:srgbClr>
                </a:solidFill>
                <a:latin typeface="Arial Black" pitchFamily="34" charset="0"/>
              </a:rPr>
              <a:t>&amp; Ālapoto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724400" y="838200"/>
            <a:ext cx="41148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4000">
                <a:solidFill>
                  <a:srgbClr val="9900CC">
                    <a:alpha val="33000"/>
                  </a:srgbClr>
                </a:solidFill>
                <a:latin typeface="Arial Black" pitchFamily="34" charset="0"/>
              </a:rPr>
              <a:t>Kuo ‘iai</a:t>
            </a:r>
          </a:p>
          <a:p>
            <a:pPr algn="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4000">
                <a:solidFill>
                  <a:srgbClr val="9900CC">
                    <a:alpha val="33000"/>
                  </a:srgbClr>
                </a:solidFill>
                <a:latin typeface="Arial Black" pitchFamily="34" charset="0"/>
              </a:rPr>
              <a:t>hotau ‘atamai</a:t>
            </a:r>
            <a:endParaRPr lang="en-US">
              <a:solidFill>
                <a:srgbClr val="9900CC">
                  <a:alpha val="33000"/>
                </a:srgb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200400" y="1143000"/>
            <a:ext cx="1919792" cy="5562600"/>
            <a:chOff x="1954212" y="1289050"/>
            <a:chExt cx="1843088" cy="5340350"/>
          </a:xfrm>
        </p:grpSpPr>
        <p:grpSp>
          <p:nvGrpSpPr>
            <p:cNvPr id="12" name="Group 61"/>
            <p:cNvGrpSpPr>
              <a:grpSpLocks/>
            </p:cNvGrpSpPr>
            <p:nvPr/>
          </p:nvGrpSpPr>
          <p:grpSpPr bwMode="auto">
            <a:xfrm>
              <a:off x="2187575" y="1289050"/>
              <a:ext cx="1393825" cy="4044950"/>
              <a:chOff x="2256" y="860"/>
              <a:chExt cx="878" cy="2548"/>
            </a:xfrm>
          </p:grpSpPr>
          <p:sp>
            <p:nvSpPr>
              <p:cNvPr id="16" name="Rectangle 55"/>
              <p:cNvSpPr>
                <a:spLocks noChangeArrowheads="1"/>
              </p:cNvSpPr>
              <p:nvPr/>
            </p:nvSpPr>
            <p:spPr bwMode="auto">
              <a:xfrm>
                <a:off x="2566" y="1238"/>
                <a:ext cx="218" cy="490"/>
              </a:xfrm>
              <a:prstGeom prst="rect">
                <a:avLst/>
              </a:prstGeom>
              <a:solidFill>
                <a:srgbClr val="FFFF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17" name="Picture 56" descr="Man business_ori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56" y="860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13" name="Picture 54" descr="Woman Business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79688" y="1828800"/>
              <a:ext cx="1217612" cy="3932238"/>
            </a:xfrm>
            <a:prstGeom prst="rect">
              <a:avLst/>
            </a:prstGeom>
            <a:noFill/>
          </p:spPr>
        </p:pic>
        <p:pic>
          <p:nvPicPr>
            <p:cNvPr id="14" name="Picture 52" descr="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4212" y="2057400"/>
              <a:ext cx="1376363" cy="4044950"/>
            </a:xfrm>
            <a:prstGeom prst="rect">
              <a:avLst/>
            </a:prstGeom>
            <a:noFill/>
          </p:spPr>
        </p:pic>
        <p:pic>
          <p:nvPicPr>
            <p:cNvPr id="15" name="Picture 53" descr="Wo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8700" y="2738438"/>
              <a:ext cx="1358900" cy="3890962"/>
            </a:xfrm>
            <a:prstGeom prst="rect">
              <a:avLst/>
            </a:prstGeom>
            <a:noFill/>
          </p:spPr>
        </p:pic>
      </p:grpSp>
      <p:sp>
        <p:nvSpPr>
          <p:cNvPr id="18" name="WordArt 11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4038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45791" dir="2021404" algn="ctr" rotWithShape="0">
                    <a:srgbClr val="0000FF"/>
                  </a:outerShdw>
                </a:effectLst>
                <a:latin typeface="Arial Black"/>
              </a:rPr>
              <a:t>Mo'ui</a:t>
            </a:r>
            <a:r>
              <a:rPr lang="en-US" sz="3600" kern="1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45791" dir="2021404" algn="ctr" rotWithShape="0">
                    <a:srgbClr val="0000FF"/>
                  </a:outerShdw>
                </a:effectLst>
                <a:latin typeface="Arial Black"/>
              </a:rPr>
              <a:t> </a:t>
            </a:r>
            <a:r>
              <a:rPr lang="en-US" sz="3600" kern="10" dirty="0" err="1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45791" dir="2021404" algn="ctr" rotWithShape="0">
                    <a:srgbClr val="0000FF"/>
                  </a:outerShdw>
                </a:effectLst>
                <a:latin typeface="Arial Black"/>
              </a:rPr>
              <a:t>Fakakakano</a:t>
            </a:r>
            <a:endParaRPr lang="en-US" sz="3600" kern="10" dirty="0">
              <a:ln w="19050">
                <a:solidFill>
                  <a:srgbClr val="000099"/>
                </a:solidFill>
                <a:round/>
                <a:headEnd/>
                <a:tailEnd/>
              </a:ln>
              <a:solidFill>
                <a:srgbClr val="66FFFF"/>
              </a:solidFill>
              <a:effectLst>
                <a:outerShdw dist="45791" dir="2021404" algn="ctr" rotWithShape="0">
                  <a:srgbClr val="0000FF"/>
                </a:outerShdw>
              </a:effectLst>
              <a:latin typeface="Arial Black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58738" y="2016125"/>
            <a:ext cx="3370262" cy="124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dist="38100" dir="1800000" algn="ctr" rotWithShape="0">
                    <a:schemeClr val="bg1"/>
                  </a:outerShdw>
                </a:effectLst>
                <a:latin typeface="Impact" pitchFamily="34" charset="0"/>
              </a:rPr>
              <a:t>‘</a:t>
            </a: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dist="38100" dir="1800000" algn="ctr" rotWithShape="0">
                    <a:schemeClr val="bg1"/>
                  </a:outerShdw>
                </a:effectLst>
                <a:latin typeface="Impact" pitchFamily="34" charset="0"/>
              </a:rPr>
              <a:t>Atamai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CC0099"/>
                </a:solidFill>
                <a:effectLst>
                  <a:outerShdw dist="38100" dir="18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dist="38100" dir="1800000" algn="ctr" rotWithShape="0">
                    <a:schemeClr val="bg1"/>
                  </a:outerShdw>
                </a:effectLst>
                <a:latin typeface="Impact" pitchFamily="34" charset="0"/>
              </a:rPr>
              <a:t>Fakakakano</a:t>
            </a:r>
            <a:endParaRPr lang="en-US" sz="4400" dirty="0">
              <a:ln w="3175">
                <a:solidFill>
                  <a:schemeClr val="tx1"/>
                </a:solidFill>
              </a:ln>
              <a:solidFill>
                <a:srgbClr val="6600CC"/>
              </a:solidFill>
              <a:effectLst>
                <a:outerShdw dist="38100" dir="1800000" algn="ctr" rotWithShape="0">
                  <a:schemeClr val="bg1"/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00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tnlak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20200" cy="6916738"/>
          </a:xfrm>
          <a:prstGeom prst="rect">
            <a:avLst/>
          </a:prstGeom>
          <a:noFill/>
        </p:spPr>
      </p:pic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4800600" y="304800"/>
            <a:ext cx="40386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Normal3" dir="t"/>
            </a:scene3d>
            <a:sp3d extrusionH="121893000" prstMaterial="legacyMatte">
              <a:extrusionClr>
                <a:srgbClr val="FFCC00"/>
              </a:extrusionClr>
            </a:sp3d>
          </a:bodyPr>
          <a:lstStyle/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atin typeface="Impact"/>
              </a:rPr>
              <a:t>Māmani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50000">
                    <a:srgbClr val="FFFF00"/>
                  </a:gs>
                  <a:gs pos="100000">
                    <a:srgbClr val="FFCC00"/>
                  </a:gs>
                </a:gsLst>
                <a:lin ang="2700000" scaled="1"/>
              </a:gradFill>
              <a:latin typeface="Impact"/>
            </a:endParaRPr>
          </a:p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atin typeface="Impact"/>
              </a:rPr>
              <a:t>Hā</a:t>
            </a:r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atin typeface="Impact"/>
              </a:rPr>
              <a:t> Mai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8738" y="2016125"/>
            <a:ext cx="3370262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480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Impact" pitchFamily="34" charset="0"/>
              </a:rPr>
              <a:t>‘Atamai Fakakakano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95250" y="4146550"/>
            <a:ext cx="329882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480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Sino Fakakakano</a:t>
            </a:r>
          </a:p>
        </p:txBody>
      </p:sp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4038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45791" dir="2021404" algn="ctr" rotWithShape="0">
                    <a:srgbClr val="0000FF"/>
                  </a:outerShdw>
                </a:effectLst>
                <a:latin typeface="Arial Black"/>
              </a:rPr>
              <a:t>Mo'ui</a:t>
            </a:r>
            <a:r>
              <a:rPr lang="en-US" sz="3600" kern="1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45791" dir="2021404" algn="ctr" rotWithShape="0">
                    <a:srgbClr val="0000FF"/>
                  </a:outerShdw>
                </a:effectLst>
                <a:latin typeface="Arial Black"/>
              </a:rPr>
              <a:t> </a:t>
            </a:r>
            <a:r>
              <a:rPr lang="en-US" sz="3600" kern="10" dirty="0" err="1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45791" dir="2021404" algn="ctr" rotWithShape="0">
                    <a:srgbClr val="0000FF"/>
                  </a:outerShdw>
                </a:effectLst>
                <a:latin typeface="Arial Black"/>
              </a:rPr>
              <a:t>Fakakakano</a:t>
            </a:r>
            <a:endParaRPr lang="en-US" sz="3600" kern="10" dirty="0">
              <a:ln w="19050">
                <a:solidFill>
                  <a:srgbClr val="000099"/>
                </a:solidFill>
                <a:round/>
                <a:headEnd/>
                <a:tailEnd/>
              </a:ln>
              <a:solidFill>
                <a:srgbClr val="66FFFF"/>
              </a:solidFill>
              <a:effectLst>
                <a:outerShdw dist="45791" dir="2021404" algn="ctr" rotWithShape="0">
                  <a:srgbClr val="0000FF"/>
                </a:outerShdw>
              </a:effectLst>
              <a:latin typeface="Arial Black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200400" y="1143000"/>
            <a:ext cx="1919792" cy="5562600"/>
            <a:chOff x="1954212" y="1289050"/>
            <a:chExt cx="1843088" cy="5340350"/>
          </a:xfrm>
        </p:grpSpPr>
        <p:grpSp>
          <p:nvGrpSpPr>
            <p:cNvPr id="10" name="Group 61"/>
            <p:cNvGrpSpPr>
              <a:grpSpLocks/>
            </p:cNvGrpSpPr>
            <p:nvPr/>
          </p:nvGrpSpPr>
          <p:grpSpPr bwMode="auto">
            <a:xfrm>
              <a:off x="2187575" y="1289050"/>
              <a:ext cx="1393825" cy="4044950"/>
              <a:chOff x="2256" y="860"/>
              <a:chExt cx="878" cy="2548"/>
            </a:xfrm>
          </p:grpSpPr>
          <p:sp>
            <p:nvSpPr>
              <p:cNvPr id="14" name="Rectangle 55"/>
              <p:cNvSpPr>
                <a:spLocks noChangeArrowheads="1"/>
              </p:cNvSpPr>
              <p:nvPr/>
            </p:nvSpPr>
            <p:spPr bwMode="auto">
              <a:xfrm>
                <a:off x="2566" y="1238"/>
                <a:ext cx="218" cy="490"/>
              </a:xfrm>
              <a:prstGeom prst="rect">
                <a:avLst/>
              </a:prstGeom>
              <a:solidFill>
                <a:srgbClr val="FFFF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15" name="Picture 56" descr="Man business_ori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56" y="860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11" name="Picture 54" descr="Woman Business 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79688" y="1828800"/>
              <a:ext cx="1217612" cy="3932238"/>
            </a:xfrm>
            <a:prstGeom prst="rect">
              <a:avLst/>
            </a:prstGeom>
            <a:noFill/>
          </p:spPr>
        </p:pic>
        <p:pic>
          <p:nvPicPr>
            <p:cNvPr id="12" name="Picture 52" descr="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4212" y="2057400"/>
              <a:ext cx="1376363" cy="4044950"/>
            </a:xfrm>
            <a:prstGeom prst="rect">
              <a:avLst/>
            </a:prstGeom>
            <a:noFill/>
          </p:spPr>
        </p:pic>
        <p:pic>
          <p:nvPicPr>
            <p:cNvPr id="13" name="Picture 53" descr="Woman casual_ori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8700" y="2738438"/>
              <a:ext cx="1358900" cy="389096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00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tnlak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20200" cy="6916738"/>
          </a:xfrm>
          <a:prstGeom prst="rect">
            <a:avLst/>
          </a:prstGeom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8738" y="2016125"/>
            <a:ext cx="3370262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48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Impact" pitchFamily="34" charset="0"/>
              </a:rPr>
              <a:t>‘</a:t>
            </a:r>
            <a:r>
              <a:rPr lang="en-US" sz="48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Impact" pitchFamily="34" charset="0"/>
              </a:rPr>
              <a:t>Atamai</a:t>
            </a:r>
            <a:r>
              <a:rPr lang="en-US" sz="48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Impact" pitchFamily="34" charset="0"/>
              </a:rPr>
              <a:t> </a:t>
            </a:r>
            <a:r>
              <a:rPr lang="en-US" sz="48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Impact" pitchFamily="34" charset="0"/>
              </a:rPr>
              <a:t>Fakakakano</a:t>
            </a:r>
            <a:endParaRPr lang="en-US" sz="4800" dirty="0">
              <a:ln w="3175">
                <a:solidFill>
                  <a:schemeClr val="tx1"/>
                </a:solidFill>
              </a:ln>
              <a:solidFill>
                <a:srgbClr val="FFCCFF"/>
              </a:solidFill>
              <a:latin typeface="Impact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95250" y="4146550"/>
            <a:ext cx="329882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4800" dirty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Sino </a:t>
            </a:r>
            <a:r>
              <a:rPr lang="en-US" sz="4800" dirty="0" err="1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Fakakakano</a:t>
            </a:r>
            <a:endParaRPr lang="en-US" sz="4800" dirty="0">
              <a:ln w="3175">
                <a:solidFill>
                  <a:schemeClr val="tx1"/>
                </a:solidFill>
              </a:ln>
              <a:solidFill>
                <a:srgbClr val="CCFFFF"/>
              </a:solidFill>
              <a:latin typeface="Impact" pitchFamily="34" charset="0"/>
            </a:endParaRPr>
          </a:p>
        </p:txBody>
      </p:sp>
      <p:sp>
        <p:nvSpPr>
          <p:cNvPr id="18439" name="WordArt 7"/>
          <p:cNvSpPr>
            <a:spLocks noChangeArrowheads="1" noChangeShapeType="1" noTextEdit="1"/>
          </p:cNvSpPr>
          <p:nvPr/>
        </p:nvSpPr>
        <p:spPr bwMode="auto">
          <a:xfrm>
            <a:off x="4800600" y="304800"/>
            <a:ext cx="40386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Normal3" dir="t"/>
            </a:scene3d>
            <a:sp3d extrusionH="887400" prstMaterial="legacyMatte">
              <a:extrusionClr>
                <a:srgbClr val="FFCC00"/>
              </a:extrusionClr>
            </a:sp3d>
          </a:bodyPr>
          <a:lstStyle/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atin typeface="Impact"/>
              </a:rPr>
              <a:t>Māmani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50000">
                    <a:srgbClr val="FFFF00"/>
                  </a:gs>
                  <a:gs pos="100000">
                    <a:srgbClr val="FFCC00"/>
                  </a:gs>
                </a:gsLst>
                <a:lin ang="2700000" scaled="1"/>
              </a:gradFill>
              <a:latin typeface="Impact"/>
            </a:endParaRPr>
          </a:p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atin typeface="Impact"/>
              </a:rPr>
              <a:t>Hā</a:t>
            </a:r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atin typeface="Impact"/>
              </a:rPr>
              <a:t> Mai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200400" y="1143000"/>
            <a:ext cx="1919792" cy="5562600"/>
            <a:chOff x="1954212" y="1289050"/>
            <a:chExt cx="1843088" cy="5340350"/>
          </a:xfrm>
        </p:grpSpPr>
        <p:grpSp>
          <p:nvGrpSpPr>
            <p:cNvPr id="10" name="Group 61"/>
            <p:cNvGrpSpPr>
              <a:grpSpLocks/>
            </p:cNvGrpSpPr>
            <p:nvPr/>
          </p:nvGrpSpPr>
          <p:grpSpPr bwMode="auto">
            <a:xfrm>
              <a:off x="2187575" y="1289050"/>
              <a:ext cx="1393825" cy="4044950"/>
              <a:chOff x="2256" y="860"/>
              <a:chExt cx="878" cy="2548"/>
            </a:xfrm>
          </p:grpSpPr>
          <p:sp>
            <p:nvSpPr>
              <p:cNvPr id="14" name="Rectangle 55"/>
              <p:cNvSpPr>
                <a:spLocks noChangeArrowheads="1"/>
              </p:cNvSpPr>
              <p:nvPr/>
            </p:nvSpPr>
            <p:spPr bwMode="auto">
              <a:xfrm>
                <a:off x="2566" y="1238"/>
                <a:ext cx="218" cy="490"/>
              </a:xfrm>
              <a:prstGeom prst="rect">
                <a:avLst/>
              </a:prstGeom>
              <a:solidFill>
                <a:srgbClr val="FFFF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15" name="Picture 56" descr="Man business_ori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56" y="860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11" name="Picture 54" descr="Woman Business 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79688" y="1828800"/>
              <a:ext cx="1217612" cy="3932238"/>
            </a:xfrm>
            <a:prstGeom prst="rect">
              <a:avLst/>
            </a:prstGeom>
            <a:noFill/>
          </p:spPr>
        </p:pic>
        <p:pic>
          <p:nvPicPr>
            <p:cNvPr id="12" name="Picture 52" descr="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4212" y="2057400"/>
              <a:ext cx="1376363" cy="4044950"/>
            </a:xfrm>
            <a:prstGeom prst="rect">
              <a:avLst/>
            </a:prstGeom>
            <a:noFill/>
          </p:spPr>
        </p:pic>
        <p:pic>
          <p:nvPicPr>
            <p:cNvPr id="13" name="Picture 53" descr="Woman casual_ori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8700" y="2738438"/>
              <a:ext cx="1358900" cy="3890962"/>
            </a:xfrm>
            <a:prstGeom prst="rect">
              <a:avLst/>
            </a:prstGeom>
            <a:noFill/>
          </p:spPr>
        </p:pic>
      </p:grpSp>
      <p:sp>
        <p:nvSpPr>
          <p:cNvPr id="16" name="WordArt 11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4038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45791" dir="2021404" algn="ctr" rotWithShape="0">
                    <a:srgbClr val="0000FF"/>
                  </a:outerShdw>
                </a:effectLst>
                <a:latin typeface="Arial Black"/>
              </a:rPr>
              <a:t>Mo'ui</a:t>
            </a:r>
            <a:r>
              <a:rPr lang="en-US" sz="3600" kern="1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45791" dir="2021404" algn="ctr" rotWithShape="0">
                    <a:srgbClr val="0000FF"/>
                  </a:outerShdw>
                </a:effectLst>
                <a:latin typeface="Arial Black"/>
              </a:rPr>
              <a:t> </a:t>
            </a:r>
            <a:r>
              <a:rPr lang="en-US" sz="3600" kern="10" dirty="0" err="1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45791" dir="2021404" algn="ctr" rotWithShape="0">
                    <a:srgbClr val="0000FF"/>
                  </a:outerShdw>
                </a:effectLst>
                <a:latin typeface="Arial Black"/>
              </a:rPr>
              <a:t>Fakakakano</a:t>
            </a:r>
            <a:endParaRPr lang="en-US" sz="3600" kern="10" dirty="0">
              <a:ln w="19050">
                <a:solidFill>
                  <a:srgbClr val="000099"/>
                </a:solidFill>
                <a:round/>
                <a:headEnd/>
                <a:tailEnd/>
              </a:ln>
              <a:solidFill>
                <a:srgbClr val="66FFFF"/>
              </a:solidFill>
              <a:effectLst>
                <a:outerShdw dist="45791" dir="2021404" algn="ctr" rotWithShape="0">
                  <a:srgbClr val="0000FF"/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advClick="0" advTm="0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00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tnlak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20200" cy="6916738"/>
          </a:xfrm>
          <a:prstGeom prst="rect">
            <a:avLst/>
          </a:prstGeom>
          <a:noFill/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1400175"/>
            <a:ext cx="3657600" cy="121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4800" dirty="0" err="1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dist="50800" dir="1800000" algn="ctr" rotWithShape="0">
                    <a:schemeClr val="tx1"/>
                  </a:outerShdw>
                </a:effectLst>
                <a:latin typeface="Impact" pitchFamily="34" charset="0"/>
              </a:rPr>
              <a:t>Koe</a:t>
            </a:r>
            <a:r>
              <a:rPr lang="en-US" sz="4800" dirty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dist="50800" dir="1800000" algn="ctr" rotWithShape="0">
                    <a:schemeClr val="tx1"/>
                  </a:outerShdw>
                </a:effectLst>
                <a:latin typeface="Impact" pitchFamily="34" charset="0"/>
              </a:rPr>
              <a:t> </a:t>
            </a:r>
            <a:r>
              <a:rPr lang="en-US" sz="4800" dirty="0" err="1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dist="50800" dir="1800000" algn="ctr" rotWithShape="0">
                    <a:schemeClr val="tx1"/>
                  </a:outerShdw>
                </a:effectLst>
                <a:latin typeface="Impact" pitchFamily="34" charset="0"/>
              </a:rPr>
              <a:t>Ongo</a:t>
            </a:r>
            <a:endParaRPr lang="en-US" sz="4800" dirty="0">
              <a:ln w="3175">
                <a:solidFill>
                  <a:schemeClr val="tx1"/>
                </a:solidFill>
              </a:ln>
              <a:solidFill>
                <a:srgbClr val="66FFFF"/>
              </a:solidFill>
              <a:effectLst>
                <a:outerShdw dist="50800" dir="1800000" algn="ctr" rotWithShape="0">
                  <a:schemeClr val="tx1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800" dirty="0" err="1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dist="50800" dir="1800000" algn="ctr" rotWithShape="0">
                    <a:schemeClr val="tx1"/>
                  </a:outerShdw>
                </a:effectLst>
                <a:latin typeface="Impact" pitchFamily="34" charset="0"/>
              </a:rPr>
              <a:t>fakakakano</a:t>
            </a:r>
            <a:endParaRPr lang="en-US" sz="4800" dirty="0">
              <a:ln w="3175">
                <a:solidFill>
                  <a:schemeClr val="tx1"/>
                </a:solidFill>
              </a:ln>
              <a:solidFill>
                <a:srgbClr val="66FFFF"/>
              </a:solidFill>
              <a:effectLst>
                <a:outerShdw dist="50800" dir="18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609600" y="3429000"/>
            <a:ext cx="2438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660066"/>
              </a:extrusionClr>
            </a:sp3d>
          </a:bodyPr>
          <a:lstStyle/>
          <a:p>
            <a:pPr algn="ctr"/>
            <a:r>
              <a:rPr lang="en-US" sz="3600" kern="10" spc="-15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FF"/>
                    </a:gs>
                    <a:gs pos="100000">
                      <a:srgbClr val="66FFFF"/>
                    </a:gs>
                  </a:gsLst>
                  <a:lin ang="0" scaled="1"/>
                </a:gradFill>
                <a:latin typeface="Impact"/>
              </a:rPr>
              <a:t>'e </a:t>
            </a:r>
            <a:r>
              <a:rPr lang="en-US" sz="3600" kern="10" spc="-15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FF"/>
                    </a:gs>
                    <a:gs pos="100000">
                      <a:srgbClr val="66FFFF"/>
                    </a:gs>
                  </a:gsLst>
                  <a:lin ang="0" scaled="1"/>
                </a:gradFill>
                <a:latin typeface="Impact"/>
              </a:rPr>
              <a:t>Nima</a:t>
            </a:r>
            <a:endParaRPr lang="en-US" sz="3600" kern="10" spc="-15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FF"/>
                  </a:gs>
                  <a:gs pos="100000">
                    <a:srgbClr val="66FFFF"/>
                  </a:gs>
                </a:gsLst>
                <a:lin ang="0" scaled="1"/>
              </a:gradFill>
              <a:latin typeface="Impact"/>
            </a:endParaRP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 rot="5400000" flipV="1">
            <a:off x="1485900" y="2628900"/>
            <a:ext cx="685800" cy="609600"/>
          </a:xfrm>
          <a:prstGeom prst="notchedRightArrow">
            <a:avLst>
              <a:gd name="adj1" fmla="val 50000"/>
              <a:gd name="adj2" fmla="val 28125"/>
            </a:avLst>
          </a:prstGeom>
          <a:gradFill rotWithShape="0">
            <a:gsLst>
              <a:gs pos="0">
                <a:srgbClr val="9900FF"/>
              </a:gs>
              <a:gs pos="50000">
                <a:srgbClr val="FFFFFF"/>
              </a:gs>
              <a:gs pos="100000">
                <a:srgbClr val="9900FF"/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eaLnBrk="0" hangingPunct="0"/>
            <a:endParaRPr lang="en-US" sz="2000">
              <a:solidFill>
                <a:srgbClr val="FFFF99"/>
              </a:solidFill>
            </a:endParaRPr>
          </a:p>
        </p:txBody>
      </p:sp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 rot="-693650">
            <a:off x="5395171" y="3597497"/>
            <a:ext cx="2244616" cy="1598128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  <a:scene3d>
              <a:camera prst="legacyPerspectiveFront">
                <a:rot lat="20099999" lon="20099999" rev="0"/>
              </a:camera>
              <a:lightRig rig="legacyHarsh2" dir="t"/>
            </a:scene3d>
            <a:sp3d extrusionH="430200" prstMaterial="legacyMatte">
              <a:extrusionClr>
                <a:srgbClr val="0000CC"/>
              </a:extrusionClr>
            </a:sp3d>
          </a:bodyPr>
          <a:lstStyle/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CC99FF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fanongo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CC99FF"/>
                  </a:gs>
                </a:gsLst>
                <a:path path="rect">
                  <a:fillToRect l="50000" t="50000" r="50000" b="50000"/>
                </a:path>
              </a:gradFill>
              <a:latin typeface="Arial Black"/>
            </a:endParaRPr>
          </a:p>
        </p:txBody>
      </p:sp>
      <p:sp>
        <p:nvSpPr>
          <p:cNvPr id="19463" name="WordArt 7"/>
          <p:cNvSpPr>
            <a:spLocks noChangeArrowheads="1" noChangeShapeType="1"/>
          </p:cNvSpPr>
          <p:nvPr/>
        </p:nvSpPr>
        <p:spPr bwMode="auto">
          <a:xfrm rot="-757852">
            <a:off x="6105008" y="5163509"/>
            <a:ext cx="2462701" cy="1298579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  <a:scene3d>
              <a:camera prst="legacyPerspectiveFront">
                <a:rot lat="20099999" lon="20099999" rev="0"/>
              </a:camera>
              <a:lightRig rig="legacyHarsh2" dir="t"/>
            </a:scene3d>
            <a:sp3d extrusionH="430200" prstMaterial="legacyMatte">
              <a:extrusionClr>
                <a:srgbClr val="00E1DC"/>
              </a:extrusionClr>
            </a:sp3d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FFFF"/>
                    </a:gs>
                    <a:gs pos="100000">
                      <a:srgbClr val="FFFF00"/>
                    </a:gs>
                  </a:gsLst>
                  <a:lin ang="6157852" scaled="1"/>
                </a:gradFill>
                <a:latin typeface="Arial Black" pitchFamily="34" charset="0"/>
              </a:rPr>
              <a:t>mamata</a:t>
            </a:r>
            <a:endParaRPr lang="en-US" sz="3600" b="1" kern="10" dirty="0">
              <a:ln w="285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FFFF"/>
                  </a:gs>
                  <a:gs pos="100000">
                    <a:srgbClr val="FFFF00"/>
                  </a:gs>
                </a:gsLst>
                <a:lin ang="6157852" scaled="1"/>
              </a:gradFill>
              <a:latin typeface="Arial Black" pitchFamily="34" charset="0"/>
            </a:endParaRPr>
          </a:p>
        </p:txBody>
      </p:sp>
      <p:sp>
        <p:nvSpPr>
          <p:cNvPr id="19464" name="WordArt 8"/>
          <p:cNvSpPr>
            <a:spLocks noChangeArrowheads="1" noChangeShapeType="1"/>
          </p:cNvSpPr>
          <p:nvPr/>
        </p:nvSpPr>
        <p:spPr bwMode="auto">
          <a:xfrm rot="-1083159">
            <a:off x="7771852" y="3637462"/>
            <a:ext cx="1267652" cy="1049227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  <a:scene3d>
              <a:camera prst="legacyPerspectiveFront">
                <a:rot lat="20099999" lon="20099999" rev="0"/>
              </a:camera>
              <a:lightRig rig="legacyHarsh2" dir="t"/>
            </a:scene3d>
            <a:sp3d extrusionH="430200" prstMaterial="legacyMatte">
              <a:extrusionClr>
                <a:srgbClr val="D2CD00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ifo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latin typeface="Arial Black"/>
            </a:endParaRPr>
          </a:p>
        </p:txBody>
      </p:sp>
      <p:sp>
        <p:nvSpPr>
          <p:cNvPr id="19465" name="WordArt 9"/>
          <p:cNvSpPr>
            <a:spLocks noChangeArrowheads="1" noChangeShapeType="1"/>
          </p:cNvSpPr>
          <p:nvPr/>
        </p:nvSpPr>
        <p:spPr bwMode="auto">
          <a:xfrm rot="-1202606">
            <a:off x="6334659" y="2470953"/>
            <a:ext cx="2139716" cy="968267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28544"/>
              </a:avLst>
            </a:prstTxWarp>
            <a:scene3d>
              <a:camera prst="legacyPerspectiveFront">
                <a:rot lat="20099999" lon="20099999" rev="0"/>
              </a:camera>
              <a:lightRig rig="legacyHarsh2" dir="t"/>
            </a:scene3d>
            <a:sp3d extrusionH="430200" prstMaterial="legacyMatte">
              <a:extrusionClr>
                <a:srgbClr val="800080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50000">
                      <a:srgbClr val="FF99FF"/>
                    </a:gs>
                    <a:gs pos="100000">
                      <a:srgbClr val="FFFF00"/>
                    </a:gs>
                  </a:gsLst>
                  <a:lin ang="6602606" scaled="1"/>
                </a:gradFill>
                <a:latin typeface="Arial Black" pitchFamily="34" charset="0"/>
              </a:rPr>
              <a:t>nanamu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50000">
                    <a:srgbClr val="FF99FF"/>
                  </a:gs>
                  <a:gs pos="100000">
                    <a:srgbClr val="FFFF00"/>
                  </a:gs>
                </a:gsLst>
                <a:lin ang="6602606" scaled="1"/>
              </a:gradFill>
              <a:latin typeface="Arial Black" pitchFamily="34" charset="0"/>
            </a:endParaRPr>
          </a:p>
        </p:txBody>
      </p:sp>
      <p:sp>
        <p:nvSpPr>
          <p:cNvPr id="19466" name="WordArt 10"/>
          <p:cNvSpPr>
            <a:spLocks noChangeArrowheads="1" noChangeShapeType="1"/>
          </p:cNvSpPr>
          <p:nvPr/>
        </p:nvSpPr>
        <p:spPr bwMode="auto">
          <a:xfrm rot="-913995">
            <a:off x="1081073" y="4755719"/>
            <a:ext cx="1859217" cy="1728527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  <a:scene3d>
              <a:camera prst="legacyPerspectiveFront">
                <a:rot lat="20099999" lon="20099999" rev="0"/>
              </a:camera>
              <a:lightRig rig="legacyHarsh2" dir="t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b="1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99"/>
                    </a:gs>
                    <a:gs pos="100000">
                      <a:srgbClr val="00FF00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pā atu</a:t>
            </a:r>
          </a:p>
        </p:txBody>
      </p:sp>
      <p:sp>
        <p:nvSpPr>
          <p:cNvPr id="19469" name="WordArt 13"/>
          <p:cNvSpPr>
            <a:spLocks noChangeArrowheads="1" noChangeShapeType="1" noTextEdit="1"/>
          </p:cNvSpPr>
          <p:nvPr/>
        </p:nvSpPr>
        <p:spPr bwMode="auto">
          <a:xfrm>
            <a:off x="4800600" y="304800"/>
            <a:ext cx="40386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Normal3" dir="t"/>
            </a:scene3d>
            <a:sp3d extrusionH="887400" prstMaterial="legacyMatte">
              <a:extrusionClr>
                <a:srgbClr val="FFCC00"/>
              </a:extrusionClr>
            </a:sp3d>
          </a:bodyPr>
          <a:lstStyle/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atin typeface="Impact"/>
              </a:rPr>
              <a:t>Māmani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50000">
                    <a:srgbClr val="FFFF00"/>
                  </a:gs>
                  <a:gs pos="100000">
                    <a:srgbClr val="FFCC00"/>
                  </a:gs>
                </a:gsLst>
                <a:lin ang="2700000" scaled="1"/>
              </a:gradFill>
              <a:latin typeface="Impact"/>
            </a:endParaRPr>
          </a:p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atin typeface="Impact"/>
              </a:rPr>
              <a:t>Hā</a:t>
            </a:r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atin typeface="Impact"/>
              </a:rPr>
              <a:t> Mai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200400" y="1143000"/>
            <a:ext cx="1919792" cy="5562600"/>
            <a:chOff x="1954212" y="1289050"/>
            <a:chExt cx="1843088" cy="5340350"/>
          </a:xfrm>
        </p:grpSpPr>
        <p:grpSp>
          <p:nvGrpSpPr>
            <p:cNvPr id="15" name="Group 61"/>
            <p:cNvGrpSpPr>
              <a:grpSpLocks/>
            </p:cNvGrpSpPr>
            <p:nvPr/>
          </p:nvGrpSpPr>
          <p:grpSpPr bwMode="auto">
            <a:xfrm>
              <a:off x="2187575" y="1289050"/>
              <a:ext cx="1393825" cy="4044950"/>
              <a:chOff x="2256" y="860"/>
              <a:chExt cx="878" cy="2548"/>
            </a:xfrm>
          </p:grpSpPr>
          <p:sp>
            <p:nvSpPr>
              <p:cNvPr id="19" name="Rectangle 55"/>
              <p:cNvSpPr>
                <a:spLocks noChangeArrowheads="1"/>
              </p:cNvSpPr>
              <p:nvPr/>
            </p:nvSpPr>
            <p:spPr bwMode="auto">
              <a:xfrm>
                <a:off x="2566" y="1238"/>
                <a:ext cx="218" cy="490"/>
              </a:xfrm>
              <a:prstGeom prst="rect">
                <a:avLst/>
              </a:prstGeom>
              <a:solidFill>
                <a:srgbClr val="FFFF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20" name="Picture 56" descr="Man business_ori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56" y="860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16" name="Picture 54" descr="Woman Business 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79688" y="1828800"/>
              <a:ext cx="1217612" cy="3932238"/>
            </a:xfrm>
            <a:prstGeom prst="rect">
              <a:avLst/>
            </a:prstGeom>
            <a:noFill/>
          </p:spPr>
        </p:pic>
        <p:pic>
          <p:nvPicPr>
            <p:cNvPr id="17" name="Picture 52" descr="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4212" y="2057400"/>
              <a:ext cx="1376363" cy="4044950"/>
            </a:xfrm>
            <a:prstGeom prst="rect">
              <a:avLst/>
            </a:prstGeom>
            <a:noFill/>
          </p:spPr>
        </p:pic>
        <p:pic>
          <p:nvPicPr>
            <p:cNvPr id="18" name="Picture 53" descr="Woman casual_ori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8700" y="2738438"/>
              <a:ext cx="1358900" cy="3890962"/>
            </a:xfrm>
            <a:prstGeom prst="rect">
              <a:avLst/>
            </a:prstGeom>
            <a:noFill/>
          </p:spPr>
        </p:pic>
      </p:grpSp>
      <p:sp>
        <p:nvSpPr>
          <p:cNvPr id="29" name="WordArt 11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4038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45791" dir="2021404" algn="ctr" rotWithShape="0">
                    <a:srgbClr val="0000FF"/>
                  </a:outerShdw>
                </a:effectLst>
                <a:latin typeface="Arial Black"/>
              </a:rPr>
              <a:t>Mo'ui</a:t>
            </a:r>
            <a:r>
              <a:rPr lang="en-US" sz="3600" kern="1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45791" dir="2021404" algn="ctr" rotWithShape="0">
                    <a:srgbClr val="0000FF"/>
                  </a:outerShdw>
                </a:effectLst>
                <a:latin typeface="Arial Black"/>
              </a:rPr>
              <a:t> </a:t>
            </a:r>
            <a:r>
              <a:rPr lang="en-US" sz="3600" kern="10" dirty="0" err="1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45791" dir="2021404" algn="ctr" rotWithShape="0">
                    <a:srgbClr val="0000FF"/>
                  </a:outerShdw>
                </a:effectLst>
                <a:latin typeface="Arial Black"/>
              </a:rPr>
              <a:t>Fakakakano</a:t>
            </a:r>
            <a:endParaRPr lang="en-US" sz="3600" kern="10" dirty="0">
              <a:ln w="19050">
                <a:solidFill>
                  <a:srgbClr val="000099"/>
                </a:solidFill>
                <a:round/>
                <a:headEnd/>
                <a:tailEnd/>
              </a:ln>
              <a:solidFill>
                <a:srgbClr val="66FFFF"/>
              </a:solidFill>
              <a:effectLst>
                <a:outerShdw dist="45791" dir="2021404" algn="ctr" rotWithShape="0">
                  <a:srgbClr val="0000FF"/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advClick="0" advTm="2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8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8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8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8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8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  <p:bldP spid="19460" grpId="0"/>
      <p:bldP spid="19461" grpId="0" animBg="1" autoUpdateAnimBg="0"/>
      <p:bldP spid="19462" grpId="0"/>
      <p:bldP spid="19463" grpId="0"/>
      <p:bldP spid="19464" grpId="0"/>
      <p:bldP spid="19465" grpId="0"/>
      <p:bldP spid="194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00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200400" y="1143000"/>
            <a:ext cx="1919792" cy="5562600"/>
            <a:chOff x="1954212" y="1289050"/>
            <a:chExt cx="1843088" cy="5340350"/>
          </a:xfrm>
        </p:grpSpPr>
        <p:grpSp>
          <p:nvGrpSpPr>
            <p:cNvPr id="20" name="Group 61"/>
            <p:cNvGrpSpPr>
              <a:grpSpLocks/>
            </p:cNvGrpSpPr>
            <p:nvPr/>
          </p:nvGrpSpPr>
          <p:grpSpPr bwMode="auto">
            <a:xfrm>
              <a:off x="2187575" y="1289050"/>
              <a:ext cx="1393825" cy="4044950"/>
              <a:chOff x="2256" y="860"/>
              <a:chExt cx="878" cy="2548"/>
            </a:xfrm>
          </p:grpSpPr>
          <p:sp>
            <p:nvSpPr>
              <p:cNvPr id="24" name="Rectangle 55"/>
              <p:cNvSpPr>
                <a:spLocks noChangeArrowheads="1"/>
              </p:cNvSpPr>
              <p:nvPr/>
            </p:nvSpPr>
            <p:spPr bwMode="auto">
              <a:xfrm>
                <a:off x="2566" y="1238"/>
                <a:ext cx="218" cy="490"/>
              </a:xfrm>
              <a:prstGeom prst="rect">
                <a:avLst/>
              </a:prstGeom>
              <a:solidFill>
                <a:srgbClr val="FFFF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25" name="Picture 56" descr="Man business_ori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80000" contrast="-90000"/>
              </a:blip>
              <a:srcRect/>
              <a:stretch>
                <a:fillRect/>
              </a:stretch>
            </p:blipFill>
            <p:spPr bwMode="auto">
              <a:xfrm>
                <a:off x="2256" y="860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21" name="Picture 54" descr="Woman Business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80000" contrast="-90000"/>
            </a:blip>
            <a:srcRect/>
            <a:stretch>
              <a:fillRect/>
            </a:stretch>
          </p:blipFill>
          <p:spPr bwMode="auto">
            <a:xfrm>
              <a:off x="2579688" y="1828800"/>
              <a:ext cx="1217612" cy="3932238"/>
            </a:xfrm>
            <a:prstGeom prst="rect">
              <a:avLst/>
            </a:prstGeom>
            <a:noFill/>
          </p:spPr>
        </p:pic>
        <p:pic>
          <p:nvPicPr>
            <p:cNvPr id="22" name="Picture 52" descr="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80000" contrast="-90000"/>
            </a:blip>
            <a:srcRect/>
            <a:stretch>
              <a:fillRect/>
            </a:stretch>
          </p:blipFill>
          <p:spPr bwMode="auto">
            <a:xfrm>
              <a:off x="1954212" y="2057400"/>
              <a:ext cx="1376363" cy="4044950"/>
            </a:xfrm>
            <a:prstGeom prst="rect">
              <a:avLst/>
            </a:prstGeom>
            <a:noFill/>
          </p:spPr>
        </p:pic>
        <p:pic>
          <p:nvPicPr>
            <p:cNvPr id="23" name="Picture 53" descr="Wo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80000" contrast="-90000"/>
            </a:blip>
            <a:srcRect/>
            <a:stretch>
              <a:fillRect/>
            </a:stretch>
          </p:blipFill>
          <p:spPr bwMode="auto">
            <a:xfrm>
              <a:off x="2298700" y="2738438"/>
              <a:ext cx="1358900" cy="3890962"/>
            </a:xfrm>
            <a:prstGeom prst="rect">
              <a:avLst/>
            </a:prstGeom>
            <a:noFill/>
          </p:spPr>
        </p:pic>
      </p:grpSp>
      <p:grpSp>
        <p:nvGrpSpPr>
          <p:cNvPr id="26" name="Group 25"/>
          <p:cNvGrpSpPr/>
          <p:nvPr/>
        </p:nvGrpSpPr>
        <p:grpSpPr>
          <a:xfrm>
            <a:off x="4191000" y="1143000"/>
            <a:ext cx="1838766" cy="5562600"/>
            <a:chOff x="4338638" y="1289050"/>
            <a:chExt cx="1765299" cy="534035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7" name="Group 65"/>
            <p:cNvGrpSpPr>
              <a:grpSpLocks/>
            </p:cNvGrpSpPr>
            <p:nvPr/>
          </p:nvGrpSpPr>
          <p:grpSpPr bwMode="auto">
            <a:xfrm>
              <a:off x="4549775" y="1289050"/>
              <a:ext cx="1393825" cy="4044950"/>
              <a:chOff x="2578" y="816"/>
              <a:chExt cx="878" cy="2548"/>
            </a:xfrm>
          </p:grpSpPr>
          <p:sp>
            <p:nvSpPr>
              <p:cNvPr id="31" name="Rectangle 63"/>
              <p:cNvSpPr>
                <a:spLocks noChangeArrowheads="1"/>
              </p:cNvSpPr>
              <p:nvPr/>
            </p:nvSpPr>
            <p:spPr bwMode="auto">
              <a:xfrm>
                <a:off x="2888" y="1194"/>
                <a:ext cx="218" cy="49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32" name="Picture 64" descr="Man business_ori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35000" contrast="-35000"/>
              </a:blip>
              <a:srcRect/>
              <a:stretch>
                <a:fillRect/>
              </a:stretch>
            </p:blipFill>
            <p:spPr bwMode="auto">
              <a:xfrm>
                <a:off x="2578" y="816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28" name="Picture 59" descr="Woman Business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5000" contrast="-35000"/>
            </a:blip>
            <a:srcRect/>
            <a:stretch>
              <a:fillRect/>
            </a:stretch>
          </p:blipFill>
          <p:spPr bwMode="auto">
            <a:xfrm>
              <a:off x="4886324" y="1828800"/>
              <a:ext cx="1217613" cy="3932238"/>
            </a:xfrm>
            <a:prstGeom prst="rect">
              <a:avLst/>
            </a:prstGeom>
            <a:noFill/>
          </p:spPr>
        </p:pic>
        <p:pic>
          <p:nvPicPr>
            <p:cNvPr id="29" name="Picture 58" descr="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5000" contrast="-35000"/>
            </a:blip>
            <a:srcRect/>
            <a:stretch>
              <a:fillRect/>
            </a:stretch>
          </p:blipFill>
          <p:spPr bwMode="auto">
            <a:xfrm>
              <a:off x="4338638" y="2057400"/>
              <a:ext cx="1376362" cy="4044950"/>
            </a:xfrm>
            <a:prstGeom prst="rect">
              <a:avLst/>
            </a:prstGeom>
            <a:noFill/>
          </p:spPr>
        </p:pic>
        <p:pic>
          <p:nvPicPr>
            <p:cNvPr id="30" name="Picture 60" descr="Wo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5000" contrast="-35000"/>
            </a:blip>
            <a:srcRect/>
            <a:stretch>
              <a:fillRect/>
            </a:stretch>
          </p:blipFill>
          <p:spPr bwMode="auto">
            <a:xfrm>
              <a:off x="4665662" y="2738438"/>
              <a:ext cx="1358900" cy="3890962"/>
            </a:xfrm>
            <a:prstGeom prst="rect">
              <a:avLst/>
            </a:prstGeom>
            <a:noFill/>
          </p:spPr>
        </p:pic>
      </p:grpSp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3810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noFill/>
                  <a:round/>
                  <a:headEnd/>
                  <a:tailEnd/>
                </a:ln>
                <a:solidFill>
                  <a:srgbClr val="FFFF99"/>
                </a:solidFill>
                <a:latin typeface="Arial Black"/>
              </a:rPr>
              <a:t>Mo'ui Fakakakano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8738" y="2016125"/>
            <a:ext cx="3370262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4800">
                <a:solidFill>
                  <a:srgbClr val="FFFF99"/>
                </a:solidFill>
                <a:latin typeface="Impact" pitchFamily="34" charset="0"/>
              </a:rPr>
              <a:t>‘Atamai Fakakakano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95250" y="4146550"/>
            <a:ext cx="329882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4800">
                <a:solidFill>
                  <a:srgbClr val="FFFF99"/>
                </a:solidFill>
                <a:latin typeface="Impact" pitchFamily="34" charset="0"/>
              </a:rPr>
              <a:t>Sino Fakakakano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951887" y="4067175"/>
            <a:ext cx="2885725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5400">
                <a:ln w="3175">
                  <a:solidFill>
                    <a:schemeClr val="tx1"/>
                  </a:solidFill>
                </a:ln>
                <a:solidFill>
                  <a:srgbClr val="FFFFCC"/>
                </a:solidFill>
                <a:effectLst>
                  <a:outerShdw blurRad="25400" dist="38100" dir="1800000" algn="ctr" rotWithShape="0">
                    <a:schemeClr val="tx1"/>
                  </a:outerShdw>
                </a:effectLst>
                <a:latin typeface="Haettenschweiler" pitchFamily="34" charset="0"/>
              </a:rPr>
              <a:t>Sino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5400">
                <a:ln w="3175">
                  <a:solidFill>
                    <a:schemeClr val="tx1"/>
                  </a:solidFill>
                </a:ln>
                <a:solidFill>
                  <a:srgbClr val="FFFFCC"/>
                </a:solidFill>
                <a:effectLst>
                  <a:outerShdw blurRad="25400" dist="38100" dir="1800000" algn="ctr" rotWithShape="0">
                    <a:schemeClr val="tx1"/>
                  </a:outerShdw>
                </a:effectLst>
                <a:latin typeface="Haettenschweiler" pitchFamily="34" charset="0"/>
              </a:rPr>
              <a:t>fakalaumalie</a:t>
            </a:r>
            <a:endParaRPr lang="en-US" sz="5400">
              <a:ln w="3175">
                <a:solidFill>
                  <a:schemeClr val="tx1"/>
                </a:solidFill>
              </a:ln>
              <a:solidFill>
                <a:srgbClr val="00FF00"/>
              </a:solidFill>
              <a:effectLst>
                <a:outerShdw blurRad="25400" dist="38100" dir="1800000" algn="ctr" rotWithShape="0">
                  <a:schemeClr val="tx1"/>
                </a:outerShdw>
              </a:effectLst>
              <a:latin typeface="Haettenschweiler" pitchFamily="34" charset="0"/>
            </a:endParaRPr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 rot="10795294" flipH="1" flipV="1">
            <a:off x="647700" y="2205038"/>
            <a:ext cx="3962400" cy="728662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dirty="0" err="1">
                <a:solidFill>
                  <a:srgbClr val="000099"/>
                </a:solidFill>
                <a:latin typeface="Arial Black" pitchFamily="34" charset="0"/>
              </a:rPr>
              <a:t>Loto</a:t>
            </a:r>
            <a:r>
              <a:rPr lang="en-US" sz="36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 Black" pitchFamily="34" charset="0"/>
              </a:rPr>
              <a:t>Ongo’i</a:t>
            </a:r>
            <a:endParaRPr lang="en-US" sz="16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20489" name="WordArt 9"/>
          <p:cNvSpPr>
            <a:spLocks noChangeArrowheads="1" noChangeShapeType="1"/>
          </p:cNvSpPr>
          <p:nvPr/>
        </p:nvSpPr>
        <p:spPr bwMode="auto">
          <a:xfrm>
            <a:off x="4735513" y="304800"/>
            <a:ext cx="4103687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00"/>
                    </a:gs>
                    <a:gs pos="50000">
                      <a:srgbClr val="FFF2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latin typeface="Arial Black"/>
              </a:rPr>
              <a:t>Mo'ui</a:t>
            </a:r>
            <a:r>
              <a:rPr lang="en-US" sz="3600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00"/>
                    </a:gs>
                    <a:gs pos="50000">
                      <a:srgbClr val="FFF2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latin typeface="Arial Black"/>
              </a:rPr>
              <a:t> </a:t>
            </a:r>
            <a:r>
              <a:rPr lang="en-US" sz="3600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00"/>
                    </a:gs>
                    <a:gs pos="50000">
                      <a:srgbClr val="FFF2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latin typeface="Arial Black"/>
              </a:rPr>
              <a:t>Fakalaumalie</a:t>
            </a:r>
            <a:endParaRPr lang="en-US" sz="3600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00"/>
                  </a:gs>
                  <a:gs pos="50000">
                    <a:srgbClr val="FFF200"/>
                  </a:gs>
                  <a:gs pos="100000">
                    <a:srgbClr val="FF9900"/>
                  </a:gs>
                </a:gsLst>
                <a:lin ang="5400000" scaled="1"/>
              </a:gradFill>
              <a:latin typeface="Arial Black"/>
            </a:endParaRPr>
          </a:p>
        </p:txBody>
      </p:sp>
      <p:grpSp>
        <p:nvGrpSpPr>
          <p:cNvPr id="20490" name="Group 10"/>
          <p:cNvGrpSpPr>
            <a:grpSpLocks/>
          </p:cNvGrpSpPr>
          <p:nvPr/>
        </p:nvGrpSpPr>
        <p:grpSpPr bwMode="auto">
          <a:xfrm>
            <a:off x="304800" y="5159375"/>
            <a:ext cx="4648200" cy="1470025"/>
            <a:chOff x="192" y="3250"/>
            <a:chExt cx="2928" cy="926"/>
          </a:xfrm>
        </p:grpSpPr>
        <p:sp>
          <p:nvSpPr>
            <p:cNvPr id="20491" name="Oval 11"/>
            <p:cNvSpPr>
              <a:spLocks noChangeArrowheads="1"/>
            </p:cNvSpPr>
            <p:nvPr/>
          </p:nvSpPr>
          <p:spPr bwMode="auto">
            <a:xfrm rot="10793883" flipH="1" flipV="1">
              <a:off x="217" y="3250"/>
              <a:ext cx="2881" cy="92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FF"/>
                </a:gs>
              </a:gsLst>
              <a:path path="shape">
                <a:fillToRect l="50000" t="50000" r="50000" b="50000"/>
              </a:path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en-US" sz="2800">
                  <a:solidFill>
                    <a:srgbClr val="0066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 </a:t>
              </a:r>
              <a:endParaRPr lang="en-US" sz="340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0492" name="Text Box 12"/>
            <p:cNvSpPr txBox="1">
              <a:spLocks noChangeArrowheads="1"/>
            </p:cNvSpPr>
            <p:nvPr/>
          </p:nvSpPr>
          <p:spPr bwMode="auto">
            <a:xfrm>
              <a:off x="192" y="3314"/>
              <a:ext cx="2928" cy="84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</a:pPr>
              <a:endParaRPr lang="en-US" sz="400" smtClean="0">
                <a:solidFill>
                  <a:srgbClr val="0000FF"/>
                </a:solidFill>
                <a:latin typeface="Arial Black" pitchFamily="34" charset="0"/>
              </a:endParaRP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3600" smtClean="0">
                  <a:solidFill>
                    <a:srgbClr val="0000FF"/>
                  </a:solidFill>
                  <a:latin typeface="Arial Black" pitchFamily="34" charset="0"/>
                </a:rPr>
                <a:t>Ikuna’i </a:t>
              </a:r>
              <a:r>
                <a:rPr lang="en-US" sz="3600">
                  <a:solidFill>
                    <a:srgbClr val="0000FF"/>
                  </a:solidFill>
                  <a:latin typeface="Arial Black" pitchFamily="34" charset="0"/>
                </a:rPr>
                <a:t>ē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3600">
                  <a:solidFill>
                    <a:srgbClr val="0000FF"/>
                  </a:solidFill>
                  <a:latin typeface="Arial Black" pitchFamily="34" charset="0"/>
                </a:rPr>
                <a:t>mate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3600">
                  <a:solidFill>
                    <a:srgbClr val="0000FF"/>
                  </a:solidFill>
                  <a:latin typeface="Arial Black" pitchFamily="34" charset="0"/>
                </a:rPr>
                <a:t>fakakakano</a:t>
              </a:r>
            </a:p>
          </p:txBody>
        </p:sp>
      </p:grpSp>
      <p:grpSp>
        <p:nvGrpSpPr>
          <p:cNvPr id="20498" name="Group 18"/>
          <p:cNvGrpSpPr>
            <a:grpSpLocks/>
          </p:cNvGrpSpPr>
          <p:nvPr/>
        </p:nvGrpSpPr>
        <p:grpSpPr bwMode="auto">
          <a:xfrm>
            <a:off x="322263" y="3933825"/>
            <a:ext cx="4611687" cy="1120775"/>
            <a:chOff x="203" y="2478"/>
            <a:chExt cx="2905" cy="706"/>
          </a:xfrm>
        </p:grpSpPr>
        <p:sp>
          <p:nvSpPr>
            <p:cNvPr id="20493" name="Oval 13"/>
            <p:cNvSpPr>
              <a:spLocks noChangeArrowheads="1"/>
            </p:cNvSpPr>
            <p:nvPr/>
          </p:nvSpPr>
          <p:spPr bwMode="auto">
            <a:xfrm rot="10796385" flipH="1" flipV="1">
              <a:off x="203" y="2478"/>
              <a:ext cx="2905" cy="70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FF"/>
                </a:gs>
              </a:gsLst>
              <a:path path="shape">
                <a:fillToRect l="50000" t="50000" r="50000" b="50000"/>
              </a:path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80000"/>
                </a:lnSpc>
              </a:pPr>
              <a:endParaRPr lang="en-US" sz="80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endParaRPr lang="en-US" sz="200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0494" name="Text Box 14"/>
            <p:cNvSpPr txBox="1">
              <a:spLocks noChangeArrowheads="1"/>
            </p:cNvSpPr>
            <p:nvPr/>
          </p:nvSpPr>
          <p:spPr bwMode="auto">
            <a:xfrm>
              <a:off x="695" y="2590"/>
              <a:ext cx="1920" cy="57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3600">
                  <a:solidFill>
                    <a:srgbClr val="0000FF"/>
                  </a:solidFill>
                  <a:latin typeface="Arial Black" pitchFamily="34" charset="0"/>
                </a:rPr>
                <a:t>Fotunga īvi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3600">
                  <a:solidFill>
                    <a:srgbClr val="0000FF"/>
                  </a:solidFill>
                  <a:latin typeface="Arial Black" pitchFamily="34" charset="0"/>
                </a:rPr>
                <a:t>tau’ataina</a:t>
              </a:r>
            </a:p>
          </p:txBody>
        </p:sp>
      </p:grp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5953475" y="1765300"/>
            <a:ext cx="2885725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5400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25400" dist="38100" dir="1800000" algn="ctr" rotWithShape="0">
                    <a:schemeClr val="tx1"/>
                  </a:outerShdw>
                </a:effectLst>
                <a:latin typeface="Haettenschweiler" pitchFamily="34" charset="0"/>
              </a:rPr>
              <a:t>‘</a:t>
            </a:r>
            <a:r>
              <a:rPr lang="en-US" sz="54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25400" dist="38100" dir="1800000" algn="ctr" rotWithShape="0">
                    <a:schemeClr val="tx1"/>
                  </a:outerShdw>
                </a:effectLst>
                <a:latin typeface="Haettenschweiler" pitchFamily="34" charset="0"/>
              </a:rPr>
              <a:t>Atamai</a:t>
            </a:r>
            <a:endParaRPr lang="en-US" sz="54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25400" dist="38100" dir="1800000" algn="ctr" rotWithShape="0">
                  <a:schemeClr val="tx1"/>
                </a:outerShdw>
              </a:effectLst>
              <a:latin typeface="Haettenschweiler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54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25400" dist="38100" dir="1800000" algn="ctr" rotWithShape="0">
                    <a:schemeClr val="tx1"/>
                  </a:outerShdw>
                </a:effectLst>
                <a:latin typeface="Haettenschweiler" pitchFamily="34" charset="0"/>
              </a:rPr>
              <a:t>fakalaumalie</a:t>
            </a:r>
            <a:endParaRPr lang="en-US" sz="5400" dirty="0">
              <a:ln w="3175">
                <a:solidFill>
                  <a:schemeClr val="tx1"/>
                </a:solidFill>
              </a:ln>
              <a:effectLst>
                <a:outerShdw blurRad="25400" dist="38100" dir="1800000" algn="ctr" rotWithShape="0">
                  <a:schemeClr val="tx1"/>
                </a:outerShdw>
              </a:effectLst>
              <a:latin typeface="Haettenschweiler" pitchFamily="34" charset="0"/>
            </a:endParaRPr>
          </a:p>
        </p:txBody>
      </p:sp>
      <p:sp>
        <p:nvSpPr>
          <p:cNvPr id="20496" name="Oval 16"/>
          <p:cNvSpPr>
            <a:spLocks noChangeArrowheads="1"/>
          </p:cNvSpPr>
          <p:nvPr/>
        </p:nvSpPr>
        <p:spPr bwMode="auto">
          <a:xfrm rot="10793366" flipH="1" flipV="1">
            <a:off x="1031875" y="3054350"/>
            <a:ext cx="3195638" cy="73025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000099"/>
                </a:solidFill>
                <a:latin typeface="Arial Black" pitchFamily="34" charset="0"/>
              </a:rPr>
              <a:t>Loto To’a</a:t>
            </a:r>
            <a:endParaRPr lang="en-US" sz="340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 rot="10795444" flipH="1" flipV="1">
            <a:off x="461963" y="1316038"/>
            <a:ext cx="4335462" cy="7905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 Black" pitchFamily="34" charset="0"/>
              </a:rPr>
              <a:t>Poto</a:t>
            </a:r>
            <a:r>
              <a:rPr lang="en-US" sz="36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 Black" pitchFamily="34" charset="0"/>
              </a:rPr>
              <a:t>moe</a:t>
            </a:r>
            <a:r>
              <a:rPr lang="en-US" sz="3600" dirty="0">
                <a:solidFill>
                  <a:srgbClr val="000099"/>
                </a:solidFill>
                <a:latin typeface="Arial Black" pitchFamily="34" charset="0"/>
              </a:rPr>
              <a:t> ‘</a:t>
            </a:r>
            <a:r>
              <a:rPr lang="en-US" sz="3900" b="1" dirty="0" err="1">
                <a:solidFill>
                  <a:srgbClr val="000099"/>
                </a:solidFill>
                <a:latin typeface="Arial Black" pitchFamily="34" charset="0"/>
              </a:rPr>
              <a:t>I</a:t>
            </a:r>
            <a:r>
              <a:rPr lang="en-US" sz="3600" dirty="0" err="1">
                <a:solidFill>
                  <a:srgbClr val="000099"/>
                </a:solidFill>
                <a:latin typeface="Arial Black" pitchFamily="34" charset="0"/>
              </a:rPr>
              <a:t>lo</a:t>
            </a:r>
            <a:endParaRPr lang="en-US" sz="1600" dirty="0">
              <a:solidFill>
                <a:srgbClr val="000099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3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65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365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autoUpdateAnimBg="0"/>
      <p:bldP spid="20488" grpId="0" animBg="1" autoUpdateAnimBg="0"/>
      <p:bldP spid="20489" grpId="0"/>
      <p:bldP spid="20495" grpId="0" autoUpdateAnimBg="0"/>
      <p:bldP spid="20496" grpId="0" animBg="1" autoUpdateAnimBg="0"/>
      <p:bldP spid="20497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00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191000" y="1143000"/>
            <a:ext cx="1838766" cy="5562600"/>
            <a:chOff x="4338638" y="1289050"/>
            <a:chExt cx="1765299" cy="534035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33" name="Group 65"/>
            <p:cNvGrpSpPr>
              <a:grpSpLocks/>
            </p:cNvGrpSpPr>
            <p:nvPr/>
          </p:nvGrpSpPr>
          <p:grpSpPr bwMode="auto">
            <a:xfrm>
              <a:off x="4549775" y="1289050"/>
              <a:ext cx="1393825" cy="4044950"/>
              <a:chOff x="2578" y="816"/>
              <a:chExt cx="878" cy="2548"/>
            </a:xfrm>
          </p:grpSpPr>
          <p:sp>
            <p:nvSpPr>
              <p:cNvPr id="37" name="Rectangle 63"/>
              <p:cNvSpPr>
                <a:spLocks noChangeArrowheads="1"/>
              </p:cNvSpPr>
              <p:nvPr/>
            </p:nvSpPr>
            <p:spPr bwMode="auto">
              <a:xfrm>
                <a:off x="2888" y="1194"/>
                <a:ext cx="218" cy="49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38" name="Picture 64" descr="Man business_ori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35000" contrast="-35000"/>
              </a:blip>
              <a:srcRect/>
              <a:stretch>
                <a:fillRect/>
              </a:stretch>
            </p:blipFill>
            <p:spPr bwMode="auto">
              <a:xfrm>
                <a:off x="2578" y="816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34" name="Picture 59" descr="Woman Business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5000" contrast="-35000"/>
            </a:blip>
            <a:srcRect/>
            <a:stretch>
              <a:fillRect/>
            </a:stretch>
          </p:blipFill>
          <p:spPr bwMode="auto">
            <a:xfrm>
              <a:off x="4886324" y="1828800"/>
              <a:ext cx="1217613" cy="3932238"/>
            </a:xfrm>
            <a:prstGeom prst="rect">
              <a:avLst/>
            </a:prstGeom>
            <a:noFill/>
          </p:spPr>
        </p:pic>
        <p:pic>
          <p:nvPicPr>
            <p:cNvPr id="35" name="Picture 58" descr="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5000" contrast="-35000"/>
            </a:blip>
            <a:srcRect/>
            <a:stretch>
              <a:fillRect/>
            </a:stretch>
          </p:blipFill>
          <p:spPr bwMode="auto">
            <a:xfrm>
              <a:off x="4338638" y="2057400"/>
              <a:ext cx="1376362" cy="4044950"/>
            </a:xfrm>
            <a:prstGeom prst="rect">
              <a:avLst/>
            </a:prstGeom>
            <a:noFill/>
          </p:spPr>
        </p:pic>
        <p:pic>
          <p:nvPicPr>
            <p:cNvPr id="36" name="Picture 60" descr="Wo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5000" contrast="-35000"/>
            </a:blip>
            <a:srcRect/>
            <a:stretch>
              <a:fillRect/>
            </a:stretch>
          </p:blipFill>
          <p:spPr bwMode="auto">
            <a:xfrm>
              <a:off x="4665662" y="2738438"/>
              <a:ext cx="1358900" cy="3890962"/>
            </a:xfrm>
            <a:prstGeom prst="rect">
              <a:avLst/>
            </a:prstGeom>
            <a:noFill/>
          </p:spPr>
        </p:pic>
      </p:grpSp>
      <p:grpSp>
        <p:nvGrpSpPr>
          <p:cNvPr id="39" name="Group 38"/>
          <p:cNvGrpSpPr/>
          <p:nvPr/>
        </p:nvGrpSpPr>
        <p:grpSpPr>
          <a:xfrm>
            <a:off x="236538" y="1981200"/>
            <a:ext cx="4030662" cy="2941638"/>
            <a:chOff x="236538" y="1981200"/>
            <a:chExt cx="4030662" cy="2941638"/>
          </a:xfrm>
        </p:grpSpPr>
        <p:sp>
          <p:nvSpPr>
            <p:cNvPr id="21506" name="Text Box 2"/>
            <p:cNvSpPr txBox="1">
              <a:spLocks noChangeArrowheads="1"/>
            </p:cNvSpPr>
            <p:nvPr/>
          </p:nvSpPr>
          <p:spPr bwMode="auto">
            <a:xfrm>
              <a:off x="1066800" y="1981200"/>
              <a:ext cx="32004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200" dirty="0" err="1">
                  <a:solidFill>
                    <a:srgbClr val="FFFFCC"/>
                  </a:solidFill>
                  <a:latin typeface="Arial Black" pitchFamily="34" charset="0"/>
                </a:rPr>
                <a:t>Poto</a:t>
              </a:r>
              <a:r>
                <a:rPr lang="en-US" sz="3200" dirty="0">
                  <a:solidFill>
                    <a:srgbClr val="FFFFCC"/>
                  </a:solidFill>
                  <a:latin typeface="Arial Black" pitchFamily="34" charset="0"/>
                </a:rPr>
                <a:t> </a:t>
              </a:r>
              <a:r>
                <a:rPr lang="en-US" sz="3200" dirty="0" err="1">
                  <a:solidFill>
                    <a:srgbClr val="FFFFCC"/>
                  </a:solidFill>
                  <a:latin typeface="Arial Black" pitchFamily="34" charset="0"/>
                </a:rPr>
                <a:t>moe</a:t>
              </a:r>
              <a:r>
                <a:rPr lang="en-US" sz="3200" dirty="0">
                  <a:solidFill>
                    <a:srgbClr val="FFFFCC"/>
                  </a:solidFill>
                  <a:latin typeface="Arial Black" pitchFamily="34" charset="0"/>
                </a:rPr>
                <a:t> ‘</a:t>
              </a:r>
              <a:r>
                <a:rPr lang="en-US" sz="3600" b="1" dirty="0" err="1">
                  <a:solidFill>
                    <a:srgbClr val="FFFFCC"/>
                  </a:solidFill>
                </a:rPr>
                <a:t>I</a:t>
              </a:r>
              <a:r>
                <a:rPr lang="en-US" sz="3200" dirty="0" err="1">
                  <a:solidFill>
                    <a:srgbClr val="FFFFCC"/>
                  </a:solidFill>
                  <a:latin typeface="Arial Black" pitchFamily="34" charset="0"/>
                </a:rPr>
                <a:t>lo</a:t>
              </a:r>
              <a:endParaRPr lang="en-US" sz="3200" dirty="0">
                <a:solidFill>
                  <a:srgbClr val="FFFFCC"/>
                </a:solidFill>
                <a:latin typeface="Arial Black" pitchFamily="34" charset="0"/>
              </a:endParaRPr>
            </a:p>
          </p:txBody>
        </p:sp>
        <p:sp>
          <p:nvSpPr>
            <p:cNvPr id="21507" name="Text Box 3"/>
            <p:cNvSpPr txBox="1">
              <a:spLocks noChangeArrowheads="1"/>
            </p:cNvSpPr>
            <p:nvPr/>
          </p:nvSpPr>
          <p:spPr bwMode="auto">
            <a:xfrm>
              <a:off x="236538" y="4343400"/>
              <a:ext cx="2354262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200" dirty="0" err="1">
                  <a:solidFill>
                    <a:srgbClr val="FFFFCC"/>
                  </a:solidFill>
                  <a:latin typeface="Arial Black" pitchFamily="34" charset="0"/>
                </a:rPr>
                <a:t>Loto</a:t>
              </a:r>
              <a:r>
                <a:rPr lang="en-US" sz="3200" dirty="0">
                  <a:solidFill>
                    <a:srgbClr val="FFFFCC"/>
                  </a:solidFill>
                  <a:latin typeface="Arial Black" pitchFamily="34" charset="0"/>
                </a:rPr>
                <a:t> </a:t>
              </a:r>
              <a:r>
                <a:rPr lang="en-US" sz="3200" dirty="0" err="1">
                  <a:solidFill>
                    <a:srgbClr val="FFFFCC"/>
                  </a:solidFill>
                  <a:latin typeface="Arial Black" pitchFamily="34" charset="0"/>
                </a:rPr>
                <a:t>To’a</a:t>
              </a:r>
              <a:endParaRPr lang="en-US" sz="3200" dirty="0">
                <a:solidFill>
                  <a:srgbClr val="FFFFCC"/>
                </a:solidFill>
                <a:latin typeface="Arial Black" pitchFamily="34" charset="0"/>
              </a:endParaRPr>
            </a:p>
          </p:txBody>
        </p:sp>
        <p:sp>
          <p:nvSpPr>
            <p:cNvPr id="21508" name="Text Box 4"/>
            <p:cNvSpPr txBox="1">
              <a:spLocks noChangeArrowheads="1"/>
            </p:cNvSpPr>
            <p:nvPr/>
          </p:nvSpPr>
          <p:spPr bwMode="auto">
            <a:xfrm>
              <a:off x="617538" y="3124200"/>
              <a:ext cx="2811462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200" dirty="0" err="1">
                  <a:solidFill>
                    <a:srgbClr val="FFFFCC"/>
                  </a:solidFill>
                  <a:latin typeface="Arial Black" pitchFamily="34" charset="0"/>
                </a:rPr>
                <a:t>Loto</a:t>
              </a:r>
              <a:r>
                <a:rPr lang="en-US" sz="3200" dirty="0">
                  <a:solidFill>
                    <a:srgbClr val="FFFFCC"/>
                  </a:solidFill>
                  <a:latin typeface="Arial Black" pitchFamily="34" charset="0"/>
                </a:rPr>
                <a:t> </a:t>
              </a:r>
              <a:r>
                <a:rPr lang="en-US" sz="3200" dirty="0" err="1">
                  <a:solidFill>
                    <a:srgbClr val="FFFFCC"/>
                  </a:solidFill>
                  <a:latin typeface="Arial Black" pitchFamily="34" charset="0"/>
                </a:rPr>
                <a:t>Ongo’i</a:t>
              </a:r>
              <a:endParaRPr lang="en-US" sz="3200" dirty="0">
                <a:solidFill>
                  <a:srgbClr val="FFFFCC"/>
                </a:solidFill>
                <a:latin typeface="Arial Black" pitchFamily="34" charset="0"/>
              </a:endParaRPr>
            </a:p>
          </p:txBody>
        </p:sp>
      </p:grpSp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 rot="4989">
            <a:off x="4265613" y="4800600"/>
            <a:ext cx="4649787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6600CC"/>
              </a:extrusionClr>
            </a:sp3d>
          </a:bodyPr>
          <a:lstStyle/>
          <a:p>
            <a:pPr algn="ctr"/>
            <a:r>
              <a:rPr lang="en-US" sz="36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33FF"/>
                    </a:gs>
                    <a:gs pos="100000">
                      <a:schemeClr val="bg1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 pitchFamily="34" charset="0"/>
              </a:rPr>
              <a:t>Manava 'Ofa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715000" y="2374900"/>
            <a:ext cx="31559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6000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rPr>
              <a:t>‘</a:t>
            </a:r>
            <a:r>
              <a:rPr lang="en-US" sz="60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rPr>
              <a:t>Atamai</a:t>
            </a:r>
            <a:endParaRPr lang="en-US" sz="60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aettenschweiler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60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rPr>
              <a:t>fakalaumalie</a:t>
            </a:r>
            <a:endParaRPr lang="en-US" sz="6000" dirty="0">
              <a:ln w="3175">
                <a:solidFill>
                  <a:schemeClr val="tx1"/>
                </a:solidFill>
              </a:ln>
              <a:effectLst>
                <a:outerShdw blurRad="38100" dist="38100" dir="2700000" algn="tl">
                  <a:srgbClr val="FFFFFF"/>
                </a:outerShdw>
              </a:effectLst>
              <a:latin typeface="Haettenschweiler" pitchFamily="34" charset="0"/>
            </a:endParaRPr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 rot="10796055" flipH="1" flipV="1">
            <a:off x="917575" y="4770438"/>
            <a:ext cx="2971800" cy="8382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 b="1">
                <a:solidFill>
                  <a:srgbClr val="660066"/>
                </a:solidFill>
                <a:latin typeface="Arial Black" pitchFamily="34" charset="0"/>
              </a:rPr>
              <a:t>Lelei</a:t>
            </a:r>
            <a:endParaRPr lang="en-US" sz="1600" b="1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 rot="10792815" flipH="1" flipV="1">
            <a:off x="3770313" y="1447800"/>
            <a:ext cx="1871662" cy="7556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 b="1">
                <a:solidFill>
                  <a:srgbClr val="660066"/>
                </a:solidFill>
                <a:latin typeface="Arial Black" pitchFamily="34" charset="0"/>
              </a:rPr>
              <a:t>‘Ofa</a:t>
            </a:r>
            <a:endParaRPr lang="en-US" sz="1600" b="1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21514" name="Oval 10"/>
          <p:cNvSpPr>
            <a:spLocks noChangeArrowheads="1"/>
          </p:cNvSpPr>
          <p:nvPr/>
        </p:nvSpPr>
        <p:spPr bwMode="auto">
          <a:xfrm rot="10793989" flipH="1" flipV="1">
            <a:off x="685800" y="3627438"/>
            <a:ext cx="4117975" cy="8382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600" b="1">
              <a:solidFill>
                <a:srgbClr val="660066"/>
              </a:solidFill>
              <a:latin typeface="Arial Black" pitchFamily="34" charset="0"/>
            </a:endParaRPr>
          </a:p>
          <a:p>
            <a:pPr algn="ctr" eaLnBrk="0" hangingPunct="0"/>
            <a:r>
              <a:rPr lang="en-US" sz="4000" b="1">
                <a:solidFill>
                  <a:srgbClr val="660066"/>
                </a:solidFill>
                <a:latin typeface="Arial Black" pitchFamily="34" charset="0"/>
              </a:rPr>
              <a:t>Faka’ofo’ofa</a:t>
            </a:r>
            <a:endParaRPr lang="en-US" sz="1600" b="1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21515" name="Oval 11"/>
          <p:cNvSpPr>
            <a:spLocks noChangeArrowheads="1"/>
          </p:cNvSpPr>
          <p:nvPr/>
        </p:nvSpPr>
        <p:spPr bwMode="auto">
          <a:xfrm rot="10795965" flipH="1" flipV="1">
            <a:off x="2365375" y="2484438"/>
            <a:ext cx="2859088" cy="8413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 b="1">
                <a:solidFill>
                  <a:srgbClr val="660066"/>
                </a:solidFill>
                <a:latin typeface="Arial Black" pitchFamily="34" charset="0"/>
              </a:rPr>
              <a:t>Totonu</a:t>
            </a:r>
            <a:endParaRPr lang="en-US" sz="1600" b="1">
              <a:solidFill>
                <a:srgbClr val="660066"/>
              </a:solidFill>
              <a:latin typeface="Arial Black" pitchFamily="34" charset="0"/>
            </a:endParaRPr>
          </a:p>
        </p:txBody>
      </p:sp>
      <p:grpSp>
        <p:nvGrpSpPr>
          <p:cNvPr id="21516" name="Group 12"/>
          <p:cNvGrpSpPr>
            <a:grpSpLocks/>
          </p:cNvGrpSpPr>
          <p:nvPr/>
        </p:nvGrpSpPr>
        <p:grpSpPr bwMode="auto">
          <a:xfrm>
            <a:off x="5297488" y="2205037"/>
            <a:ext cx="798512" cy="2443163"/>
            <a:chOff x="3312" y="1418"/>
            <a:chExt cx="503" cy="1539"/>
          </a:xfrm>
          <a:effectLst/>
        </p:grpSpPr>
        <p:sp>
          <p:nvSpPr>
            <p:cNvPr id="21518" name="Freeform 14"/>
            <p:cNvSpPr>
              <a:spLocks/>
            </p:cNvSpPr>
            <p:nvPr/>
          </p:nvSpPr>
          <p:spPr bwMode="auto">
            <a:xfrm rot="14863111" flipV="1">
              <a:off x="3134" y="2275"/>
              <a:ext cx="1230" cy="133"/>
            </a:xfrm>
            <a:custGeom>
              <a:avLst/>
              <a:gdLst/>
              <a:ahLst/>
              <a:cxnLst>
                <a:cxn ang="0">
                  <a:pos x="4351" y="0"/>
                </a:cxn>
                <a:cxn ang="0">
                  <a:pos x="4265" y="11"/>
                </a:cxn>
                <a:cxn ang="0">
                  <a:pos x="3670" y="91"/>
                </a:cxn>
                <a:cxn ang="0">
                  <a:pos x="1636" y="363"/>
                </a:cxn>
                <a:cxn ang="0">
                  <a:pos x="85" y="570"/>
                </a:cxn>
                <a:cxn ang="0">
                  <a:pos x="0" y="580"/>
                </a:cxn>
                <a:cxn ang="0">
                  <a:pos x="85" y="592"/>
                </a:cxn>
                <a:cxn ang="0">
                  <a:pos x="680" y="671"/>
                </a:cxn>
                <a:cxn ang="0">
                  <a:pos x="2718" y="942"/>
                </a:cxn>
                <a:cxn ang="0">
                  <a:pos x="4272" y="1148"/>
                </a:cxn>
                <a:cxn ang="0">
                  <a:pos x="4358" y="1158"/>
                </a:cxn>
                <a:cxn ang="0">
                  <a:pos x="4357" y="1137"/>
                </a:cxn>
                <a:cxn ang="0">
                  <a:pos x="4357" y="978"/>
                </a:cxn>
                <a:cxn ang="0">
                  <a:pos x="4354" y="436"/>
                </a:cxn>
                <a:cxn ang="0">
                  <a:pos x="4351" y="23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1" y="0"/>
                </a:cxn>
              </a:cxnLst>
              <a:rect l="0" t="0" r="r" b="b"/>
              <a:pathLst>
                <a:path w="4358" h="1158">
                  <a:moveTo>
                    <a:pt x="4351" y="0"/>
                  </a:moveTo>
                  <a:lnTo>
                    <a:pt x="4265" y="11"/>
                  </a:lnTo>
                  <a:lnTo>
                    <a:pt x="3670" y="91"/>
                  </a:lnTo>
                  <a:lnTo>
                    <a:pt x="1636" y="363"/>
                  </a:lnTo>
                  <a:lnTo>
                    <a:pt x="85" y="570"/>
                  </a:lnTo>
                  <a:lnTo>
                    <a:pt x="0" y="580"/>
                  </a:lnTo>
                  <a:lnTo>
                    <a:pt x="85" y="592"/>
                  </a:lnTo>
                  <a:lnTo>
                    <a:pt x="680" y="671"/>
                  </a:lnTo>
                  <a:lnTo>
                    <a:pt x="2718" y="942"/>
                  </a:lnTo>
                  <a:lnTo>
                    <a:pt x="4272" y="1148"/>
                  </a:lnTo>
                  <a:lnTo>
                    <a:pt x="4358" y="1158"/>
                  </a:lnTo>
                  <a:lnTo>
                    <a:pt x="4357" y="1137"/>
                  </a:lnTo>
                  <a:lnTo>
                    <a:pt x="4357" y="978"/>
                  </a:lnTo>
                  <a:lnTo>
                    <a:pt x="4354" y="436"/>
                  </a:lnTo>
                  <a:lnTo>
                    <a:pt x="4351" y="23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1" y="0"/>
                  </a:lnTo>
                  <a:close/>
                </a:path>
              </a:pathLst>
            </a:custGeom>
            <a:gradFill rotWithShape="0">
              <a:gsLst>
                <a:gs pos="0">
                  <a:srgbClr val="FF66CC"/>
                </a:gs>
                <a:gs pos="100000">
                  <a:srgbClr val="FFFFFF"/>
                </a:gs>
              </a:gsLst>
              <a:lin ang="0" scaled="1"/>
            </a:gradFill>
            <a:ln w="381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9" name="Freeform 15"/>
            <p:cNvSpPr>
              <a:spLocks/>
            </p:cNvSpPr>
            <p:nvPr/>
          </p:nvSpPr>
          <p:spPr bwMode="auto">
            <a:xfrm rot="14863111" flipV="1">
              <a:off x="3134" y="2275"/>
              <a:ext cx="1230" cy="133"/>
            </a:xfrm>
            <a:custGeom>
              <a:avLst/>
              <a:gdLst/>
              <a:ahLst/>
              <a:cxnLst>
                <a:cxn ang="0">
                  <a:pos x="4351" y="0"/>
                </a:cxn>
                <a:cxn ang="0">
                  <a:pos x="4265" y="11"/>
                </a:cxn>
                <a:cxn ang="0">
                  <a:pos x="3670" y="91"/>
                </a:cxn>
                <a:cxn ang="0">
                  <a:pos x="1636" y="363"/>
                </a:cxn>
                <a:cxn ang="0">
                  <a:pos x="85" y="570"/>
                </a:cxn>
                <a:cxn ang="0">
                  <a:pos x="0" y="580"/>
                </a:cxn>
                <a:cxn ang="0">
                  <a:pos x="85" y="592"/>
                </a:cxn>
                <a:cxn ang="0">
                  <a:pos x="680" y="671"/>
                </a:cxn>
                <a:cxn ang="0">
                  <a:pos x="2718" y="942"/>
                </a:cxn>
                <a:cxn ang="0">
                  <a:pos x="4272" y="1148"/>
                </a:cxn>
                <a:cxn ang="0">
                  <a:pos x="4358" y="1158"/>
                </a:cxn>
                <a:cxn ang="0">
                  <a:pos x="4357" y="1137"/>
                </a:cxn>
                <a:cxn ang="0">
                  <a:pos x="4357" y="978"/>
                </a:cxn>
                <a:cxn ang="0">
                  <a:pos x="4354" y="436"/>
                </a:cxn>
                <a:cxn ang="0">
                  <a:pos x="4351" y="23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</a:cxnLst>
              <a:rect l="0" t="0" r="r" b="b"/>
              <a:pathLst>
                <a:path w="4358" h="1158">
                  <a:moveTo>
                    <a:pt x="4351" y="0"/>
                  </a:moveTo>
                  <a:lnTo>
                    <a:pt x="4265" y="11"/>
                  </a:lnTo>
                  <a:lnTo>
                    <a:pt x="3670" y="91"/>
                  </a:lnTo>
                  <a:lnTo>
                    <a:pt x="1636" y="363"/>
                  </a:lnTo>
                  <a:lnTo>
                    <a:pt x="85" y="570"/>
                  </a:lnTo>
                  <a:lnTo>
                    <a:pt x="0" y="580"/>
                  </a:lnTo>
                  <a:lnTo>
                    <a:pt x="85" y="592"/>
                  </a:lnTo>
                  <a:lnTo>
                    <a:pt x="680" y="671"/>
                  </a:lnTo>
                  <a:lnTo>
                    <a:pt x="2718" y="942"/>
                  </a:lnTo>
                  <a:lnTo>
                    <a:pt x="4272" y="1148"/>
                  </a:lnTo>
                  <a:lnTo>
                    <a:pt x="4358" y="1158"/>
                  </a:lnTo>
                  <a:lnTo>
                    <a:pt x="4357" y="1137"/>
                  </a:lnTo>
                  <a:lnTo>
                    <a:pt x="4357" y="978"/>
                  </a:lnTo>
                  <a:lnTo>
                    <a:pt x="4354" y="436"/>
                  </a:lnTo>
                  <a:lnTo>
                    <a:pt x="4351" y="23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66CC"/>
                </a:gs>
              </a:gsLst>
              <a:lin ang="5400000" scaled="1"/>
            </a:gradFill>
            <a:ln w="19050" cap="flat" cmpd="sng">
              <a:solidFill>
                <a:srgbClr val="FF3399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0" name="Freeform 16"/>
            <p:cNvSpPr>
              <a:spLocks/>
            </p:cNvSpPr>
            <p:nvPr/>
          </p:nvSpPr>
          <p:spPr bwMode="auto">
            <a:xfrm rot="14863111" flipV="1">
              <a:off x="3239" y="1491"/>
              <a:ext cx="406" cy="260"/>
            </a:xfrm>
            <a:custGeom>
              <a:avLst/>
              <a:gdLst/>
              <a:ahLst/>
              <a:cxnLst>
                <a:cxn ang="0">
                  <a:pos x="1" y="1148"/>
                </a:cxn>
                <a:cxn ang="0">
                  <a:pos x="0" y="1126"/>
                </a:cxn>
                <a:cxn ang="0">
                  <a:pos x="1" y="969"/>
                </a:cxn>
                <a:cxn ang="0">
                  <a:pos x="0" y="432"/>
                </a:cxn>
                <a:cxn ang="0">
                  <a:pos x="0" y="24"/>
                </a:cxn>
                <a:cxn ang="0">
                  <a:pos x="1" y="0"/>
                </a:cxn>
                <a:cxn ang="0">
                  <a:pos x="29" y="24"/>
                </a:cxn>
                <a:cxn ang="0">
                  <a:pos x="224" y="180"/>
                </a:cxn>
                <a:cxn ang="0">
                  <a:pos x="896" y="717"/>
                </a:cxn>
                <a:cxn ang="0">
                  <a:pos x="1408" y="1126"/>
                </a:cxn>
                <a:cxn ang="0">
                  <a:pos x="1436" y="1148"/>
                </a:cxn>
                <a:cxn ang="0">
                  <a:pos x="1408" y="1171"/>
                </a:cxn>
                <a:cxn ang="0">
                  <a:pos x="1212" y="1324"/>
                </a:cxn>
                <a:cxn ang="0">
                  <a:pos x="540" y="1848"/>
                </a:cxn>
                <a:cxn ang="0">
                  <a:pos x="29" y="2248"/>
                </a:cxn>
                <a:cxn ang="0">
                  <a:pos x="1" y="2270"/>
                </a:cxn>
                <a:cxn ang="0">
                  <a:pos x="0" y="2248"/>
                </a:cxn>
                <a:cxn ang="0">
                  <a:pos x="1" y="2094"/>
                </a:cxn>
                <a:cxn ang="0">
                  <a:pos x="0" y="1570"/>
                </a:cxn>
                <a:cxn ang="0">
                  <a:pos x="0" y="1171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</a:cxnLst>
              <a:rect l="0" t="0" r="r" b="b"/>
              <a:pathLst>
                <a:path w="1436" h="2270">
                  <a:moveTo>
                    <a:pt x="1" y="1148"/>
                  </a:moveTo>
                  <a:lnTo>
                    <a:pt x="0" y="1126"/>
                  </a:lnTo>
                  <a:lnTo>
                    <a:pt x="1" y="969"/>
                  </a:lnTo>
                  <a:lnTo>
                    <a:pt x="0" y="432"/>
                  </a:lnTo>
                  <a:lnTo>
                    <a:pt x="0" y="24"/>
                  </a:lnTo>
                  <a:lnTo>
                    <a:pt x="1" y="0"/>
                  </a:lnTo>
                  <a:lnTo>
                    <a:pt x="29" y="24"/>
                  </a:lnTo>
                  <a:lnTo>
                    <a:pt x="224" y="180"/>
                  </a:lnTo>
                  <a:lnTo>
                    <a:pt x="896" y="717"/>
                  </a:lnTo>
                  <a:lnTo>
                    <a:pt x="1408" y="1126"/>
                  </a:lnTo>
                  <a:lnTo>
                    <a:pt x="1436" y="1148"/>
                  </a:lnTo>
                  <a:lnTo>
                    <a:pt x="1408" y="1171"/>
                  </a:lnTo>
                  <a:lnTo>
                    <a:pt x="1212" y="1324"/>
                  </a:lnTo>
                  <a:lnTo>
                    <a:pt x="540" y="1848"/>
                  </a:lnTo>
                  <a:lnTo>
                    <a:pt x="29" y="2248"/>
                  </a:lnTo>
                  <a:lnTo>
                    <a:pt x="1" y="2270"/>
                  </a:lnTo>
                  <a:lnTo>
                    <a:pt x="0" y="2248"/>
                  </a:lnTo>
                  <a:lnTo>
                    <a:pt x="1" y="2094"/>
                  </a:lnTo>
                  <a:lnTo>
                    <a:pt x="0" y="1570"/>
                  </a:lnTo>
                  <a:lnTo>
                    <a:pt x="0" y="1171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</a:path>
              </a:pathLst>
            </a:custGeom>
            <a:gradFill rotWithShape="0">
              <a:gsLst>
                <a:gs pos="0">
                  <a:srgbClr val="FF33CC"/>
                </a:gs>
                <a:gs pos="100000">
                  <a:srgbClr val="FFFFFF"/>
                </a:gs>
              </a:gsLst>
              <a:lin ang="5400000" scaled="1"/>
            </a:gradFill>
            <a:ln w="190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21" name="Group 17"/>
          <p:cNvGrpSpPr>
            <a:grpSpLocks/>
          </p:cNvGrpSpPr>
          <p:nvPr/>
        </p:nvGrpSpPr>
        <p:grpSpPr bwMode="auto">
          <a:xfrm>
            <a:off x="5105400" y="3124200"/>
            <a:ext cx="904875" cy="1639888"/>
            <a:chOff x="3230" y="1980"/>
            <a:chExt cx="570" cy="1033"/>
          </a:xfrm>
          <a:effectLst/>
        </p:grpSpPr>
        <p:sp>
          <p:nvSpPr>
            <p:cNvPr id="21522" name="Freeform 18"/>
            <p:cNvSpPr>
              <a:spLocks/>
            </p:cNvSpPr>
            <p:nvPr/>
          </p:nvSpPr>
          <p:spPr bwMode="auto">
            <a:xfrm rot="13807877" flipV="1">
              <a:off x="3215" y="1995"/>
              <a:ext cx="292" cy="261"/>
            </a:xfrm>
            <a:custGeom>
              <a:avLst/>
              <a:gdLst/>
              <a:ahLst/>
              <a:cxnLst>
                <a:cxn ang="0">
                  <a:pos x="1" y="1148"/>
                </a:cxn>
                <a:cxn ang="0">
                  <a:pos x="0" y="1126"/>
                </a:cxn>
                <a:cxn ang="0">
                  <a:pos x="1" y="969"/>
                </a:cxn>
                <a:cxn ang="0">
                  <a:pos x="0" y="432"/>
                </a:cxn>
                <a:cxn ang="0">
                  <a:pos x="0" y="24"/>
                </a:cxn>
                <a:cxn ang="0">
                  <a:pos x="1" y="0"/>
                </a:cxn>
                <a:cxn ang="0">
                  <a:pos x="29" y="24"/>
                </a:cxn>
                <a:cxn ang="0">
                  <a:pos x="224" y="180"/>
                </a:cxn>
                <a:cxn ang="0">
                  <a:pos x="896" y="717"/>
                </a:cxn>
                <a:cxn ang="0">
                  <a:pos x="1408" y="1126"/>
                </a:cxn>
                <a:cxn ang="0">
                  <a:pos x="1436" y="1148"/>
                </a:cxn>
                <a:cxn ang="0">
                  <a:pos x="1408" y="1171"/>
                </a:cxn>
                <a:cxn ang="0">
                  <a:pos x="1212" y="1324"/>
                </a:cxn>
                <a:cxn ang="0">
                  <a:pos x="540" y="1848"/>
                </a:cxn>
                <a:cxn ang="0">
                  <a:pos x="29" y="2248"/>
                </a:cxn>
                <a:cxn ang="0">
                  <a:pos x="1" y="2270"/>
                </a:cxn>
                <a:cxn ang="0">
                  <a:pos x="0" y="2248"/>
                </a:cxn>
                <a:cxn ang="0">
                  <a:pos x="1" y="2094"/>
                </a:cxn>
                <a:cxn ang="0">
                  <a:pos x="0" y="1570"/>
                </a:cxn>
                <a:cxn ang="0">
                  <a:pos x="0" y="1171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  <a:cxn ang="0">
                  <a:pos x="1" y="1148"/>
                </a:cxn>
              </a:cxnLst>
              <a:rect l="0" t="0" r="r" b="b"/>
              <a:pathLst>
                <a:path w="1436" h="2270">
                  <a:moveTo>
                    <a:pt x="1" y="1148"/>
                  </a:moveTo>
                  <a:lnTo>
                    <a:pt x="0" y="1126"/>
                  </a:lnTo>
                  <a:lnTo>
                    <a:pt x="1" y="969"/>
                  </a:lnTo>
                  <a:lnTo>
                    <a:pt x="0" y="432"/>
                  </a:lnTo>
                  <a:lnTo>
                    <a:pt x="0" y="24"/>
                  </a:lnTo>
                  <a:lnTo>
                    <a:pt x="1" y="0"/>
                  </a:lnTo>
                  <a:lnTo>
                    <a:pt x="29" y="24"/>
                  </a:lnTo>
                  <a:lnTo>
                    <a:pt x="224" y="180"/>
                  </a:lnTo>
                  <a:lnTo>
                    <a:pt x="896" y="717"/>
                  </a:lnTo>
                  <a:lnTo>
                    <a:pt x="1408" y="1126"/>
                  </a:lnTo>
                  <a:lnTo>
                    <a:pt x="1436" y="1148"/>
                  </a:lnTo>
                  <a:lnTo>
                    <a:pt x="1408" y="1171"/>
                  </a:lnTo>
                  <a:lnTo>
                    <a:pt x="1212" y="1324"/>
                  </a:lnTo>
                  <a:lnTo>
                    <a:pt x="540" y="1848"/>
                  </a:lnTo>
                  <a:lnTo>
                    <a:pt x="29" y="2248"/>
                  </a:lnTo>
                  <a:lnTo>
                    <a:pt x="1" y="2270"/>
                  </a:lnTo>
                  <a:lnTo>
                    <a:pt x="0" y="2248"/>
                  </a:lnTo>
                  <a:lnTo>
                    <a:pt x="1" y="2094"/>
                  </a:lnTo>
                  <a:lnTo>
                    <a:pt x="0" y="1570"/>
                  </a:lnTo>
                  <a:lnTo>
                    <a:pt x="0" y="1171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  <a:lnTo>
                    <a:pt x="1" y="1148"/>
                  </a:lnTo>
                  <a:close/>
                </a:path>
              </a:pathLst>
            </a:custGeom>
            <a:gradFill rotWithShape="0">
              <a:gsLst>
                <a:gs pos="0">
                  <a:srgbClr val="FF66CC"/>
                </a:gs>
                <a:gs pos="100000">
                  <a:srgbClr val="FFFFFF"/>
                </a:gs>
              </a:gsLst>
              <a:lin ang="0" scaled="1"/>
            </a:gradFill>
            <a:ln w="381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3" name="Freeform 19"/>
            <p:cNvSpPr>
              <a:spLocks/>
            </p:cNvSpPr>
            <p:nvPr/>
          </p:nvSpPr>
          <p:spPr bwMode="auto">
            <a:xfrm rot="13807877" flipV="1">
              <a:off x="3291" y="2504"/>
              <a:ext cx="885" cy="133"/>
            </a:xfrm>
            <a:custGeom>
              <a:avLst/>
              <a:gdLst/>
              <a:ahLst/>
              <a:cxnLst>
                <a:cxn ang="0">
                  <a:pos x="4351" y="0"/>
                </a:cxn>
                <a:cxn ang="0">
                  <a:pos x="4265" y="11"/>
                </a:cxn>
                <a:cxn ang="0">
                  <a:pos x="3670" y="91"/>
                </a:cxn>
                <a:cxn ang="0">
                  <a:pos x="1636" y="363"/>
                </a:cxn>
                <a:cxn ang="0">
                  <a:pos x="85" y="570"/>
                </a:cxn>
                <a:cxn ang="0">
                  <a:pos x="0" y="580"/>
                </a:cxn>
                <a:cxn ang="0">
                  <a:pos x="85" y="592"/>
                </a:cxn>
                <a:cxn ang="0">
                  <a:pos x="680" y="671"/>
                </a:cxn>
                <a:cxn ang="0">
                  <a:pos x="2718" y="942"/>
                </a:cxn>
                <a:cxn ang="0">
                  <a:pos x="4272" y="1148"/>
                </a:cxn>
                <a:cxn ang="0">
                  <a:pos x="4358" y="1158"/>
                </a:cxn>
                <a:cxn ang="0">
                  <a:pos x="4357" y="1137"/>
                </a:cxn>
                <a:cxn ang="0">
                  <a:pos x="4357" y="978"/>
                </a:cxn>
                <a:cxn ang="0">
                  <a:pos x="4354" y="436"/>
                </a:cxn>
                <a:cxn ang="0">
                  <a:pos x="4351" y="23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1" y="0"/>
                </a:cxn>
              </a:cxnLst>
              <a:rect l="0" t="0" r="r" b="b"/>
              <a:pathLst>
                <a:path w="4358" h="1158">
                  <a:moveTo>
                    <a:pt x="4351" y="0"/>
                  </a:moveTo>
                  <a:lnTo>
                    <a:pt x="4265" y="11"/>
                  </a:lnTo>
                  <a:lnTo>
                    <a:pt x="3670" y="91"/>
                  </a:lnTo>
                  <a:lnTo>
                    <a:pt x="1636" y="363"/>
                  </a:lnTo>
                  <a:lnTo>
                    <a:pt x="85" y="570"/>
                  </a:lnTo>
                  <a:lnTo>
                    <a:pt x="0" y="580"/>
                  </a:lnTo>
                  <a:lnTo>
                    <a:pt x="85" y="592"/>
                  </a:lnTo>
                  <a:lnTo>
                    <a:pt x="680" y="671"/>
                  </a:lnTo>
                  <a:lnTo>
                    <a:pt x="2718" y="942"/>
                  </a:lnTo>
                  <a:lnTo>
                    <a:pt x="4272" y="1148"/>
                  </a:lnTo>
                  <a:lnTo>
                    <a:pt x="4358" y="1158"/>
                  </a:lnTo>
                  <a:lnTo>
                    <a:pt x="4357" y="1137"/>
                  </a:lnTo>
                  <a:lnTo>
                    <a:pt x="4357" y="978"/>
                  </a:lnTo>
                  <a:lnTo>
                    <a:pt x="4354" y="436"/>
                  </a:lnTo>
                  <a:lnTo>
                    <a:pt x="4351" y="23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1" y="0"/>
                  </a:lnTo>
                  <a:close/>
                </a:path>
              </a:pathLst>
            </a:custGeom>
            <a:gradFill rotWithShape="0">
              <a:gsLst>
                <a:gs pos="0">
                  <a:srgbClr val="FF66CC"/>
                </a:gs>
                <a:gs pos="100000">
                  <a:srgbClr val="FFFFFF"/>
                </a:gs>
              </a:gsLst>
              <a:lin ang="0" scaled="1"/>
            </a:gradFill>
            <a:ln w="381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4" name="Freeform 20"/>
            <p:cNvSpPr>
              <a:spLocks/>
            </p:cNvSpPr>
            <p:nvPr/>
          </p:nvSpPr>
          <p:spPr bwMode="auto">
            <a:xfrm rot="13807877" flipV="1">
              <a:off x="3291" y="2504"/>
              <a:ext cx="885" cy="133"/>
            </a:xfrm>
            <a:custGeom>
              <a:avLst/>
              <a:gdLst/>
              <a:ahLst/>
              <a:cxnLst>
                <a:cxn ang="0">
                  <a:pos x="4351" y="0"/>
                </a:cxn>
                <a:cxn ang="0">
                  <a:pos x="4265" y="11"/>
                </a:cxn>
                <a:cxn ang="0">
                  <a:pos x="3670" y="91"/>
                </a:cxn>
                <a:cxn ang="0">
                  <a:pos x="1636" y="363"/>
                </a:cxn>
                <a:cxn ang="0">
                  <a:pos x="85" y="570"/>
                </a:cxn>
                <a:cxn ang="0">
                  <a:pos x="0" y="580"/>
                </a:cxn>
                <a:cxn ang="0">
                  <a:pos x="85" y="592"/>
                </a:cxn>
                <a:cxn ang="0">
                  <a:pos x="680" y="671"/>
                </a:cxn>
                <a:cxn ang="0">
                  <a:pos x="2718" y="942"/>
                </a:cxn>
                <a:cxn ang="0">
                  <a:pos x="4272" y="1148"/>
                </a:cxn>
                <a:cxn ang="0">
                  <a:pos x="4358" y="1158"/>
                </a:cxn>
                <a:cxn ang="0">
                  <a:pos x="4357" y="1137"/>
                </a:cxn>
                <a:cxn ang="0">
                  <a:pos x="4357" y="978"/>
                </a:cxn>
                <a:cxn ang="0">
                  <a:pos x="4354" y="436"/>
                </a:cxn>
                <a:cxn ang="0">
                  <a:pos x="4351" y="23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</a:cxnLst>
              <a:rect l="0" t="0" r="r" b="b"/>
              <a:pathLst>
                <a:path w="4358" h="1158">
                  <a:moveTo>
                    <a:pt x="4351" y="0"/>
                  </a:moveTo>
                  <a:lnTo>
                    <a:pt x="4265" y="11"/>
                  </a:lnTo>
                  <a:lnTo>
                    <a:pt x="3670" y="91"/>
                  </a:lnTo>
                  <a:lnTo>
                    <a:pt x="1636" y="363"/>
                  </a:lnTo>
                  <a:lnTo>
                    <a:pt x="85" y="570"/>
                  </a:lnTo>
                  <a:lnTo>
                    <a:pt x="0" y="580"/>
                  </a:lnTo>
                  <a:lnTo>
                    <a:pt x="85" y="592"/>
                  </a:lnTo>
                  <a:lnTo>
                    <a:pt x="680" y="671"/>
                  </a:lnTo>
                  <a:lnTo>
                    <a:pt x="2718" y="942"/>
                  </a:lnTo>
                  <a:lnTo>
                    <a:pt x="4272" y="1148"/>
                  </a:lnTo>
                  <a:lnTo>
                    <a:pt x="4358" y="1158"/>
                  </a:lnTo>
                  <a:lnTo>
                    <a:pt x="4357" y="1137"/>
                  </a:lnTo>
                  <a:lnTo>
                    <a:pt x="4357" y="978"/>
                  </a:lnTo>
                  <a:lnTo>
                    <a:pt x="4354" y="436"/>
                  </a:lnTo>
                  <a:lnTo>
                    <a:pt x="4351" y="23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66CC"/>
                </a:gs>
              </a:gsLst>
              <a:lin ang="2700000" scaled="1"/>
            </a:gradFill>
            <a:ln w="19050" cap="flat" cmpd="sng">
              <a:solidFill>
                <a:srgbClr val="FF3399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5" name="Freeform 21"/>
            <p:cNvSpPr>
              <a:spLocks/>
            </p:cNvSpPr>
            <p:nvPr/>
          </p:nvSpPr>
          <p:spPr bwMode="auto">
            <a:xfrm rot="13807877" flipV="1">
              <a:off x="3215" y="1995"/>
              <a:ext cx="292" cy="261"/>
            </a:xfrm>
            <a:custGeom>
              <a:avLst/>
              <a:gdLst/>
              <a:ahLst/>
              <a:cxnLst>
                <a:cxn ang="0">
                  <a:pos x="1" y="1148"/>
                </a:cxn>
                <a:cxn ang="0">
                  <a:pos x="0" y="1126"/>
                </a:cxn>
                <a:cxn ang="0">
                  <a:pos x="1" y="969"/>
                </a:cxn>
                <a:cxn ang="0">
                  <a:pos x="0" y="432"/>
                </a:cxn>
                <a:cxn ang="0">
                  <a:pos x="0" y="24"/>
                </a:cxn>
                <a:cxn ang="0">
                  <a:pos x="1" y="0"/>
                </a:cxn>
                <a:cxn ang="0">
                  <a:pos x="29" y="24"/>
                </a:cxn>
                <a:cxn ang="0">
                  <a:pos x="224" y="180"/>
                </a:cxn>
                <a:cxn ang="0">
                  <a:pos x="896" y="717"/>
                </a:cxn>
                <a:cxn ang="0">
                  <a:pos x="1408" y="1126"/>
                </a:cxn>
                <a:cxn ang="0">
                  <a:pos x="1436" y="1148"/>
                </a:cxn>
                <a:cxn ang="0">
                  <a:pos x="1408" y="1171"/>
                </a:cxn>
                <a:cxn ang="0">
                  <a:pos x="1212" y="1324"/>
                </a:cxn>
                <a:cxn ang="0">
                  <a:pos x="540" y="1848"/>
                </a:cxn>
                <a:cxn ang="0">
                  <a:pos x="29" y="2248"/>
                </a:cxn>
                <a:cxn ang="0">
                  <a:pos x="1" y="2270"/>
                </a:cxn>
                <a:cxn ang="0">
                  <a:pos x="0" y="2248"/>
                </a:cxn>
                <a:cxn ang="0">
                  <a:pos x="1" y="2094"/>
                </a:cxn>
                <a:cxn ang="0">
                  <a:pos x="0" y="1570"/>
                </a:cxn>
                <a:cxn ang="0">
                  <a:pos x="0" y="1171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</a:cxnLst>
              <a:rect l="0" t="0" r="r" b="b"/>
              <a:pathLst>
                <a:path w="1436" h="2270">
                  <a:moveTo>
                    <a:pt x="1" y="1148"/>
                  </a:moveTo>
                  <a:lnTo>
                    <a:pt x="0" y="1126"/>
                  </a:lnTo>
                  <a:lnTo>
                    <a:pt x="1" y="969"/>
                  </a:lnTo>
                  <a:lnTo>
                    <a:pt x="0" y="432"/>
                  </a:lnTo>
                  <a:lnTo>
                    <a:pt x="0" y="24"/>
                  </a:lnTo>
                  <a:lnTo>
                    <a:pt x="1" y="0"/>
                  </a:lnTo>
                  <a:lnTo>
                    <a:pt x="29" y="24"/>
                  </a:lnTo>
                  <a:lnTo>
                    <a:pt x="224" y="180"/>
                  </a:lnTo>
                  <a:lnTo>
                    <a:pt x="896" y="717"/>
                  </a:lnTo>
                  <a:lnTo>
                    <a:pt x="1408" y="1126"/>
                  </a:lnTo>
                  <a:lnTo>
                    <a:pt x="1436" y="1148"/>
                  </a:lnTo>
                  <a:lnTo>
                    <a:pt x="1408" y="1171"/>
                  </a:lnTo>
                  <a:lnTo>
                    <a:pt x="1212" y="1324"/>
                  </a:lnTo>
                  <a:lnTo>
                    <a:pt x="540" y="1848"/>
                  </a:lnTo>
                  <a:lnTo>
                    <a:pt x="29" y="2248"/>
                  </a:lnTo>
                  <a:lnTo>
                    <a:pt x="1" y="2270"/>
                  </a:lnTo>
                  <a:lnTo>
                    <a:pt x="0" y="2248"/>
                  </a:lnTo>
                  <a:lnTo>
                    <a:pt x="1" y="2094"/>
                  </a:lnTo>
                  <a:lnTo>
                    <a:pt x="0" y="1570"/>
                  </a:lnTo>
                  <a:lnTo>
                    <a:pt x="0" y="1171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</a:path>
              </a:pathLst>
            </a:custGeom>
            <a:gradFill rotWithShape="0">
              <a:gsLst>
                <a:gs pos="0">
                  <a:srgbClr val="FF66CC"/>
                </a:gs>
                <a:gs pos="100000">
                  <a:srgbClr val="FFFFFF"/>
                </a:gs>
              </a:gsLst>
              <a:lin ang="2700000" scaled="1"/>
            </a:gradFill>
            <a:ln w="190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863946" y="3863742"/>
            <a:ext cx="1534567" cy="632058"/>
            <a:chOff x="4863946" y="3893136"/>
            <a:chExt cx="1534567" cy="632058"/>
          </a:xfrm>
        </p:grpSpPr>
        <p:sp>
          <p:nvSpPr>
            <p:cNvPr id="21527" name="Freeform 23"/>
            <p:cNvSpPr>
              <a:spLocks/>
            </p:cNvSpPr>
            <p:nvPr/>
          </p:nvSpPr>
          <p:spPr bwMode="auto">
            <a:xfrm rot="12087764" flipV="1">
              <a:off x="4953000" y="3910013"/>
              <a:ext cx="373063" cy="444500"/>
            </a:xfrm>
            <a:custGeom>
              <a:avLst/>
              <a:gdLst/>
              <a:ahLst/>
              <a:cxnLst>
                <a:cxn ang="0">
                  <a:pos x="1" y="1148"/>
                </a:cxn>
                <a:cxn ang="0">
                  <a:pos x="0" y="1126"/>
                </a:cxn>
                <a:cxn ang="0">
                  <a:pos x="1" y="969"/>
                </a:cxn>
                <a:cxn ang="0">
                  <a:pos x="0" y="432"/>
                </a:cxn>
                <a:cxn ang="0">
                  <a:pos x="0" y="24"/>
                </a:cxn>
                <a:cxn ang="0">
                  <a:pos x="1" y="0"/>
                </a:cxn>
                <a:cxn ang="0">
                  <a:pos x="29" y="24"/>
                </a:cxn>
                <a:cxn ang="0">
                  <a:pos x="224" y="180"/>
                </a:cxn>
                <a:cxn ang="0">
                  <a:pos x="896" y="717"/>
                </a:cxn>
                <a:cxn ang="0">
                  <a:pos x="1408" y="1126"/>
                </a:cxn>
                <a:cxn ang="0">
                  <a:pos x="1436" y="1148"/>
                </a:cxn>
                <a:cxn ang="0">
                  <a:pos x="1408" y="1171"/>
                </a:cxn>
                <a:cxn ang="0">
                  <a:pos x="1212" y="1324"/>
                </a:cxn>
                <a:cxn ang="0">
                  <a:pos x="540" y="1848"/>
                </a:cxn>
                <a:cxn ang="0">
                  <a:pos x="29" y="2248"/>
                </a:cxn>
                <a:cxn ang="0">
                  <a:pos x="1" y="2270"/>
                </a:cxn>
                <a:cxn ang="0">
                  <a:pos x="0" y="2248"/>
                </a:cxn>
                <a:cxn ang="0">
                  <a:pos x="1" y="2094"/>
                </a:cxn>
                <a:cxn ang="0">
                  <a:pos x="0" y="1570"/>
                </a:cxn>
                <a:cxn ang="0">
                  <a:pos x="0" y="1171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  <a:cxn ang="0">
                  <a:pos x="1" y="1148"/>
                </a:cxn>
              </a:cxnLst>
              <a:rect l="0" t="0" r="r" b="b"/>
              <a:pathLst>
                <a:path w="1436" h="2270">
                  <a:moveTo>
                    <a:pt x="1" y="1148"/>
                  </a:moveTo>
                  <a:lnTo>
                    <a:pt x="0" y="1126"/>
                  </a:lnTo>
                  <a:lnTo>
                    <a:pt x="1" y="969"/>
                  </a:lnTo>
                  <a:lnTo>
                    <a:pt x="0" y="432"/>
                  </a:lnTo>
                  <a:lnTo>
                    <a:pt x="0" y="24"/>
                  </a:lnTo>
                  <a:lnTo>
                    <a:pt x="1" y="0"/>
                  </a:lnTo>
                  <a:lnTo>
                    <a:pt x="29" y="24"/>
                  </a:lnTo>
                  <a:lnTo>
                    <a:pt x="224" y="180"/>
                  </a:lnTo>
                  <a:lnTo>
                    <a:pt x="896" y="717"/>
                  </a:lnTo>
                  <a:lnTo>
                    <a:pt x="1408" y="1126"/>
                  </a:lnTo>
                  <a:lnTo>
                    <a:pt x="1436" y="1148"/>
                  </a:lnTo>
                  <a:lnTo>
                    <a:pt x="1408" y="1171"/>
                  </a:lnTo>
                  <a:lnTo>
                    <a:pt x="1212" y="1324"/>
                  </a:lnTo>
                  <a:lnTo>
                    <a:pt x="540" y="1848"/>
                  </a:lnTo>
                  <a:lnTo>
                    <a:pt x="29" y="2248"/>
                  </a:lnTo>
                  <a:lnTo>
                    <a:pt x="1" y="2270"/>
                  </a:lnTo>
                  <a:lnTo>
                    <a:pt x="0" y="2248"/>
                  </a:lnTo>
                  <a:lnTo>
                    <a:pt x="1" y="2094"/>
                  </a:lnTo>
                  <a:lnTo>
                    <a:pt x="0" y="1570"/>
                  </a:lnTo>
                  <a:lnTo>
                    <a:pt x="0" y="1171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  <a:lnTo>
                    <a:pt x="1" y="1148"/>
                  </a:lnTo>
                  <a:close/>
                </a:path>
              </a:pathLst>
            </a:custGeom>
            <a:gradFill rotWithShape="0">
              <a:gsLst>
                <a:gs pos="0">
                  <a:srgbClr val="FF66CC"/>
                </a:gs>
                <a:gs pos="100000">
                  <a:srgbClr val="FFFFFF"/>
                </a:gs>
              </a:gsLst>
              <a:lin ang="0" scaled="1"/>
            </a:gradFill>
            <a:ln w="381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8" name="Freeform 24"/>
            <p:cNvSpPr>
              <a:spLocks/>
            </p:cNvSpPr>
            <p:nvPr/>
          </p:nvSpPr>
          <p:spPr bwMode="auto">
            <a:xfrm rot="12087764" flipV="1">
              <a:off x="5265037" y="4298182"/>
              <a:ext cx="1131888" cy="227012"/>
            </a:xfrm>
            <a:custGeom>
              <a:avLst/>
              <a:gdLst/>
              <a:ahLst/>
              <a:cxnLst>
                <a:cxn ang="0">
                  <a:pos x="4351" y="0"/>
                </a:cxn>
                <a:cxn ang="0">
                  <a:pos x="4265" y="11"/>
                </a:cxn>
                <a:cxn ang="0">
                  <a:pos x="3670" y="91"/>
                </a:cxn>
                <a:cxn ang="0">
                  <a:pos x="1636" y="363"/>
                </a:cxn>
                <a:cxn ang="0">
                  <a:pos x="85" y="570"/>
                </a:cxn>
                <a:cxn ang="0">
                  <a:pos x="0" y="580"/>
                </a:cxn>
                <a:cxn ang="0">
                  <a:pos x="85" y="592"/>
                </a:cxn>
                <a:cxn ang="0">
                  <a:pos x="680" y="671"/>
                </a:cxn>
                <a:cxn ang="0">
                  <a:pos x="2718" y="942"/>
                </a:cxn>
                <a:cxn ang="0">
                  <a:pos x="4272" y="1148"/>
                </a:cxn>
                <a:cxn ang="0">
                  <a:pos x="4358" y="1158"/>
                </a:cxn>
                <a:cxn ang="0">
                  <a:pos x="4357" y="1137"/>
                </a:cxn>
                <a:cxn ang="0">
                  <a:pos x="4357" y="978"/>
                </a:cxn>
                <a:cxn ang="0">
                  <a:pos x="4354" y="436"/>
                </a:cxn>
                <a:cxn ang="0">
                  <a:pos x="4351" y="23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1" y="0"/>
                </a:cxn>
              </a:cxnLst>
              <a:rect l="0" t="0" r="r" b="b"/>
              <a:pathLst>
                <a:path w="4358" h="1158">
                  <a:moveTo>
                    <a:pt x="4351" y="0"/>
                  </a:moveTo>
                  <a:lnTo>
                    <a:pt x="4265" y="11"/>
                  </a:lnTo>
                  <a:lnTo>
                    <a:pt x="3670" y="91"/>
                  </a:lnTo>
                  <a:lnTo>
                    <a:pt x="1636" y="363"/>
                  </a:lnTo>
                  <a:lnTo>
                    <a:pt x="85" y="570"/>
                  </a:lnTo>
                  <a:lnTo>
                    <a:pt x="0" y="580"/>
                  </a:lnTo>
                  <a:lnTo>
                    <a:pt x="85" y="592"/>
                  </a:lnTo>
                  <a:lnTo>
                    <a:pt x="680" y="671"/>
                  </a:lnTo>
                  <a:lnTo>
                    <a:pt x="2718" y="942"/>
                  </a:lnTo>
                  <a:lnTo>
                    <a:pt x="4272" y="1148"/>
                  </a:lnTo>
                  <a:lnTo>
                    <a:pt x="4358" y="1158"/>
                  </a:lnTo>
                  <a:lnTo>
                    <a:pt x="4357" y="1137"/>
                  </a:lnTo>
                  <a:lnTo>
                    <a:pt x="4357" y="978"/>
                  </a:lnTo>
                  <a:lnTo>
                    <a:pt x="4354" y="436"/>
                  </a:lnTo>
                  <a:lnTo>
                    <a:pt x="4351" y="23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1" y="0"/>
                  </a:lnTo>
                  <a:close/>
                </a:path>
              </a:pathLst>
            </a:custGeom>
            <a:gradFill rotWithShape="0">
              <a:gsLst>
                <a:gs pos="0">
                  <a:srgbClr val="FF66CC"/>
                </a:gs>
                <a:gs pos="100000">
                  <a:srgbClr val="FFFFFF"/>
                </a:gs>
              </a:gsLst>
              <a:lin ang="0" scaled="1"/>
            </a:gradFill>
            <a:ln w="381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9" name="Freeform 25"/>
            <p:cNvSpPr>
              <a:spLocks/>
            </p:cNvSpPr>
            <p:nvPr/>
          </p:nvSpPr>
          <p:spPr bwMode="auto">
            <a:xfrm rot="12087764" flipV="1">
              <a:off x="5266625" y="4298182"/>
              <a:ext cx="1131888" cy="227012"/>
            </a:xfrm>
            <a:custGeom>
              <a:avLst/>
              <a:gdLst/>
              <a:ahLst/>
              <a:cxnLst>
                <a:cxn ang="0">
                  <a:pos x="4351" y="0"/>
                </a:cxn>
                <a:cxn ang="0">
                  <a:pos x="4265" y="11"/>
                </a:cxn>
                <a:cxn ang="0">
                  <a:pos x="3670" y="91"/>
                </a:cxn>
                <a:cxn ang="0">
                  <a:pos x="1636" y="363"/>
                </a:cxn>
                <a:cxn ang="0">
                  <a:pos x="85" y="570"/>
                </a:cxn>
                <a:cxn ang="0">
                  <a:pos x="0" y="580"/>
                </a:cxn>
                <a:cxn ang="0">
                  <a:pos x="85" y="592"/>
                </a:cxn>
                <a:cxn ang="0">
                  <a:pos x="680" y="671"/>
                </a:cxn>
                <a:cxn ang="0">
                  <a:pos x="2718" y="942"/>
                </a:cxn>
                <a:cxn ang="0">
                  <a:pos x="4272" y="1148"/>
                </a:cxn>
                <a:cxn ang="0">
                  <a:pos x="4358" y="1158"/>
                </a:cxn>
                <a:cxn ang="0">
                  <a:pos x="4357" y="1137"/>
                </a:cxn>
                <a:cxn ang="0">
                  <a:pos x="4357" y="978"/>
                </a:cxn>
                <a:cxn ang="0">
                  <a:pos x="4354" y="436"/>
                </a:cxn>
                <a:cxn ang="0">
                  <a:pos x="4351" y="23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</a:cxnLst>
              <a:rect l="0" t="0" r="r" b="b"/>
              <a:pathLst>
                <a:path w="4358" h="1158">
                  <a:moveTo>
                    <a:pt x="4351" y="0"/>
                  </a:moveTo>
                  <a:lnTo>
                    <a:pt x="4265" y="11"/>
                  </a:lnTo>
                  <a:lnTo>
                    <a:pt x="3670" y="91"/>
                  </a:lnTo>
                  <a:lnTo>
                    <a:pt x="1636" y="363"/>
                  </a:lnTo>
                  <a:lnTo>
                    <a:pt x="85" y="570"/>
                  </a:lnTo>
                  <a:lnTo>
                    <a:pt x="0" y="580"/>
                  </a:lnTo>
                  <a:lnTo>
                    <a:pt x="85" y="592"/>
                  </a:lnTo>
                  <a:lnTo>
                    <a:pt x="680" y="671"/>
                  </a:lnTo>
                  <a:lnTo>
                    <a:pt x="2718" y="942"/>
                  </a:lnTo>
                  <a:lnTo>
                    <a:pt x="4272" y="1148"/>
                  </a:lnTo>
                  <a:lnTo>
                    <a:pt x="4358" y="1158"/>
                  </a:lnTo>
                  <a:lnTo>
                    <a:pt x="4357" y="1137"/>
                  </a:lnTo>
                  <a:lnTo>
                    <a:pt x="4357" y="978"/>
                  </a:lnTo>
                  <a:lnTo>
                    <a:pt x="4354" y="436"/>
                  </a:lnTo>
                  <a:lnTo>
                    <a:pt x="4351" y="23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66CC"/>
                </a:gs>
              </a:gsLst>
              <a:lin ang="0" scaled="1"/>
            </a:gradFill>
            <a:ln w="19050" cap="flat" cmpd="sng">
              <a:solidFill>
                <a:srgbClr val="FF3399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0" name="Freeform 26"/>
            <p:cNvSpPr>
              <a:spLocks/>
            </p:cNvSpPr>
            <p:nvPr/>
          </p:nvSpPr>
          <p:spPr bwMode="auto">
            <a:xfrm rot="12087764" flipV="1">
              <a:off x="4863946" y="3893136"/>
              <a:ext cx="465315" cy="444500"/>
            </a:xfrm>
            <a:custGeom>
              <a:avLst/>
              <a:gdLst/>
              <a:ahLst/>
              <a:cxnLst>
                <a:cxn ang="0">
                  <a:pos x="1" y="1148"/>
                </a:cxn>
                <a:cxn ang="0">
                  <a:pos x="0" y="1126"/>
                </a:cxn>
                <a:cxn ang="0">
                  <a:pos x="1" y="969"/>
                </a:cxn>
                <a:cxn ang="0">
                  <a:pos x="0" y="432"/>
                </a:cxn>
                <a:cxn ang="0">
                  <a:pos x="0" y="24"/>
                </a:cxn>
                <a:cxn ang="0">
                  <a:pos x="1" y="0"/>
                </a:cxn>
                <a:cxn ang="0">
                  <a:pos x="29" y="24"/>
                </a:cxn>
                <a:cxn ang="0">
                  <a:pos x="224" y="180"/>
                </a:cxn>
                <a:cxn ang="0">
                  <a:pos x="896" y="717"/>
                </a:cxn>
                <a:cxn ang="0">
                  <a:pos x="1408" y="1126"/>
                </a:cxn>
                <a:cxn ang="0">
                  <a:pos x="1436" y="1148"/>
                </a:cxn>
                <a:cxn ang="0">
                  <a:pos x="1408" y="1171"/>
                </a:cxn>
                <a:cxn ang="0">
                  <a:pos x="1212" y="1324"/>
                </a:cxn>
                <a:cxn ang="0">
                  <a:pos x="540" y="1848"/>
                </a:cxn>
                <a:cxn ang="0">
                  <a:pos x="29" y="2248"/>
                </a:cxn>
                <a:cxn ang="0">
                  <a:pos x="1" y="2270"/>
                </a:cxn>
                <a:cxn ang="0">
                  <a:pos x="0" y="2248"/>
                </a:cxn>
                <a:cxn ang="0">
                  <a:pos x="1" y="2094"/>
                </a:cxn>
                <a:cxn ang="0">
                  <a:pos x="0" y="1570"/>
                </a:cxn>
                <a:cxn ang="0">
                  <a:pos x="0" y="1171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</a:cxnLst>
              <a:rect l="0" t="0" r="r" b="b"/>
              <a:pathLst>
                <a:path w="1436" h="2270">
                  <a:moveTo>
                    <a:pt x="1" y="1148"/>
                  </a:moveTo>
                  <a:lnTo>
                    <a:pt x="0" y="1126"/>
                  </a:lnTo>
                  <a:lnTo>
                    <a:pt x="1" y="969"/>
                  </a:lnTo>
                  <a:lnTo>
                    <a:pt x="0" y="432"/>
                  </a:lnTo>
                  <a:lnTo>
                    <a:pt x="0" y="24"/>
                  </a:lnTo>
                  <a:lnTo>
                    <a:pt x="1" y="0"/>
                  </a:lnTo>
                  <a:lnTo>
                    <a:pt x="29" y="24"/>
                  </a:lnTo>
                  <a:lnTo>
                    <a:pt x="224" y="180"/>
                  </a:lnTo>
                  <a:lnTo>
                    <a:pt x="896" y="717"/>
                  </a:lnTo>
                  <a:lnTo>
                    <a:pt x="1408" y="1126"/>
                  </a:lnTo>
                  <a:lnTo>
                    <a:pt x="1436" y="1148"/>
                  </a:lnTo>
                  <a:lnTo>
                    <a:pt x="1408" y="1171"/>
                  </a:lnTo>
                  <a:lnTo>
                    <a:pt x="1212" y="1324"/>
                  </a:lnTo>
                  <a:lnTo>
                    <a:pt x="540" y="1848"/>
                  </a:lnTo>
                  <a:lnTo>
                    <a:pt x="29" y="2248"/>
                  </a:lnTo>
                  <a:lnTo>
                    <a:pt x="1" y="2270"/>
                  </a:lnTo>
                  <a:lnTo>
                    <a:pt x="0" y="2248"/>
                  </a:lnTo>
                  <a:lnTo>
                    <a:pt x="1" y="2094"/>
                  </a:lnTo>
                  <a:lnTo>
                    <a:pt x="0" y="1570"/>
                  </a:lnTo>
                  <a:lnTo>
                    <a:pt x="0" y="1171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</a:path>
              </a:pathLst>
            </a:custGeom>
            <a:gradFill rotWithShape="0">
              <a:gsLst>
                <a:gs pos="0">
                  <a:srgbClr val="FF66CC"/>
                </a:gs>
                <a:gs pos="100000">
                  <a:srgbClr val="FFFFFF"/>
                </a:gs>
              </a:gsLst>
              <a:lin ang="0" scaled="1"/>
            </a:gradFill>
            <a:ln w="190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31" name="Group 27"/>
          <p:cNvGrpSpPr>
            <a:grpSpLocks/>
          </p:cNvGrpSpPr>
          <p:nvPr/>
        </p:nvGrpSpPr>
        <p:grpSpPr bwMode="auto">
          <a:xfrm>
            <a:off x="4114800" y="4648200"/>
            <a:ext cx="2262187" cy="573088"/>
            <a:chOff x="2515" y="2928"/>
            <a:chExt cx="1425" cy="361"/>
          </a:xfrm>
          <a:effectLst/>
        </p:grpSpPr>
        <p:sp>
          <p:nvSpPr>
            <p:cNvPr id="21533" name="Freeform 29"/>
            <p:cNvSpPr>
              <a:spLocks/>
            </p:cNvSpPr>
            <p:nvPr/>
          </p:nvSpPr>
          <p:spPr bwMode="auto">
            <a:xfrm rot="10059823" flipV="1">
              <a:off x="2833" y="2928"/>
              <a:ext cx="1107" cy="143"/>
            </a:xfrm>
            <a:custGeom>
              <a:avLst/>
              <a:gdLst/>
              <a:ahLst/>
              <a:cxnLst>
                <a:cxn ang="0">
                  <a:pos x="4351" y="0"/>
                </a:cxn>
                <a:cxn ang="0">
                  <a:pos x="4265" y="11"/>
                </a:cxn>
                <a:cxn ang="0">
                  <a:pos x="3670" y="91"/>
                </a:cxn>
                <a:cxn ang="0">
                  <a:pos x="1636" y="363"/>
                </a:cxn>
                <a:cxn ang="0">
                  <a:pos x="85" y="570"/>
                </a:cxn>
                <a:cxn ang="0">
                  <a:pos x="0" y="580"/>
                </a:cxn>
                <a:cxn ang="0">
                  <a:pos x="85" y="592"/>
                </a:cxn>
                <a:cxn ang="0">
                  <a:pos x="680" y="671"/>
                </a:cxn>
                <a:cxn ang="0">
                  <a:pos x="2718" y="942"/>
                </a:cxn>
                <a:cxn ang="0">
                  <a:pos x="4272" y="1148"/>
                </a:cxn>
                <a:cxn ang="0">
                  <a:pos x="4358" y="1158"/>
                </a:cxn>
                <a:cxn ang="0">
                  <a:pos x="4357" y="1137"/>
                </a:cxn>
                <a:cxn ang="0">
                  <a:pos x="4357" y="978"/>
                </a:cxn>
                <a:cxn ang="0">
                  <a:pos x="4354" y="436"/>
                </a:cxn>
                <a:cxn ang="0">
                  <a:pos x="4351" y="23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1" y="0"/>
                </a:cxn>
              </a:cxnLst>
              <a:rect l="0" t="0" r="r" b="b"/>
              <a:pathLst>
                <a:path w="4358" h="1158">
                  <a:moveTo>
                    <a:pt x="4351" y="0"/>
                  </a:moveTo>
                  <a:lnTo>
                    <a:pt x="4265" y="11"/>
                  </a:lnTo>
                  <a:lnTo>
                    <a:pt x="3670" y="91"/>
                  </a:lnTo>
                  <a:lnTo>
                    <a:pt x="1636" y="363"/>
                  </a:lnTo>
                  <a:lnTo>
                    <a:pt x="85" y="570"/>
                  </a:lnTo>
                  <a:lnTo>
                    <a:pt x="0" y="580"/>
                  </a:lnTo>
                  <a:lnTo>
                    <a:pt x="85" y="592"/>
                  </a:lnTo>
                  <a:lnTo>
                    <a:pt x="680" y="671"/>
                  </a:lnTo>
                  <a:lnTo>
                    <a:pt x="2718" y="942"/>
                  </a:lnTo>
                  <a:lnTo>
                    <a:pt x="4272" y="1148"/>
                  </a:lnTo>
                  <a:lnTo>
                    <a:pt x="4358" y="1158"/>
                  </a:lnTo>
                  <a:lnTo>
                    <a:pt x="4357" y="1137"/>
                  </a:lnTo>
                  <a:lnTo>
                    <a:pt x="4357" y="978"/>
                  </a:lnTo>
                  <a:lnTo>
                    <a:pt x="4354" y="436"/>
                  </a:lnTo>
                  <a:lnTo>
                    <a:pt x="4351" y="23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1" y="0"/>
                  </a:lnTo>
                  <a:close/>
                </a:path>
              </a:pathLst>
            </a:custGeom>
            <a:gradFill rotWithShape="0">
              <a:gsLst>
                <a:gs pos="0">
                  <a:srgbClr val="FF66CC"/>
                </a:gs>
                <a:gs pos="100000">
                  <a:srgbClr val="FFFFFF"/>
                </a:gs>
              </a:gsLst>
              <a:lin ang="0" scaled="1"/>
            </a:gradFill>
            <a:ln w="381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4" name="Freeform 30"/>
            <p:cNvSpPr>
              <a:spLocks/>
            </p:cNvSpPr>
            <p:nvPr/>
          </p:nvSpPr>
          <p:spPr bwMode="auto">
            <a:xfrm rot="10059823" flipV="1">
              <a:off x="2833" y="2928"/>
              <a:ext cx="1107" cy="143"/>
            </a:xfrm>
            <a:custGeom>
              <a:avLst/>
              <a:gdLst/>
              <a:ahLst/>
              <a:cxnLst>
                <a:cxn ang="0">
                  <a:pos x="4351" y="0"/>
                </a:cxn>
                <a:cxn ang="0">
                  <a:pos x="4265" y="11"/>
                </a:cxn>
                <a:cxn ang="0">
                  <a:pos x="3670" y="91"/>
                </a:cxn>
                <a:cxn ang="0">
                  <a:pos x="1636" y="363"/>
                </a:cxn>
                <a:cxn ang="0">
                  <a:pos x="85" y="570"/>
                </a:cxn>
                <a:cxn ang="0">
                  <a:pos x="0" y="580"/>
                </a:cxn>
                <a:cxn ang="0">
                  <a:pos x="85" y="592"/>
                </a:cxn>
                <a:cxn ang="0">
                  <a:pos x="680" y="671"/>
                </a:cxn>
                <a:cxn ang="0">
                  <a:pos x="2718" y="942"/>
                </a:cxn>
                <a:cxn ang="0">
                  <a:pos x="4272" y="1148"/>
                </a:cxn>
                <a:cxn ang="0">
                  <a:pos x="4358" y="1158"/>
                </a:cxn>
                <a:cxn ang="0">
                  <a:pos x="4357" y="1137"/>
                </a:cxn>
                <a:cxn ang="0">
                  <a:pos x="4357" y="978"/>
                </a:cxn>
                <a:cxn ang="0">
                  <a:pos x="4354" y="436"/>
                </a:cxn>
                <a:cxn ang="0">
                  <a:pos x="4351" y="23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  <a:cxn ang="0">
                  <a:pos x="4350" y="0"/>
                </a:cxn>
                <a:cxn ang="0">
                  <a:pos x="4351" y="0"/>
                </a:cxn>
              </a:cxnLst>
              <a:rect l="0" t="0" r="r" b="b"/>
              <a:pathLst>
                <a:path w="4358" h="1158">
                  <a:moveTo>
                    <a:pt x="4351" y="0"/>
                  </a:moveTo>
                  <a:lnTo>
                    <a:pt x="4265" y="11"/>
                  </a:lnTo>
                  <a:lnTo>
                    <a:pt x="3670" y="91"/>
                  </a:lnTo>
                  <a:lnTo>
                    <a:pt x="1636" y="363"/>
                  </a:lnTo>
                  <a:lnTo>
                    <a:pt x="85" y="570"/>
                  </a:lnTo>
                  <a:lnTo>
                    <a:pt x="0" y="580"/>
                  </a:lnTo>
                  <a:lnTo>
                    <a:pt x="85" y="592"/>
                  </a:lnTo>
                  <a:lnTo>
                    <a:pt x="680" y="671"/>
                  </a:lnTo>
                  <a:lnTo>
                    <a:pt x="2718" y="942"/>
                  </a:lnTo>
                  <a:lnTo>
                    <a:pt x="4272" y="1148"/>
                  </a:lnTo>
                  <a:lnTo>
                    <a:pt x="4358" y="1158"/>
                  </a:lnTo>
                  <a:lnTo>
                    <a:pt x="4357" y="1137"/>
                  </a:lnTo>
                  <a:lnTo>
                    <a:pt x="4357" y="978"/>
                  </a:lnTo>
                  <a:lnTo>
                    <a:pt x="4354" y="436"/>
                  </a:lnTo>
                  <a:lnTo>
                    <a:pt x="4351" y="23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  <a:lnTo>
                    <a:pt x="4350" y="0"/>
                  </a:lnTo>
                  <a:lnTo>
                    <a:pt x="4351" y="0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66CC"/>
                </a:gs>
              </a:gsLst>
              <a:lin ang="0" scaled="1"/>
            </a:gradFill>
            <a:ln w="19050" cap="flat" cmpd="sng">
              <a:solidFill>
                <a:srgbClr val="FF3399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5" name="Freeform 31"/>
            <p:cNvSpPr>
              <a:spLocks/>
            </p:cNvSpPr>
            <p:nvPr/>
          </p:nvSpPr>
          <p:spPr bwMode="auto">
            <a:xfrm rot="10059823" flipV="1">
              <a:off x="2515" y="3009"/>
              <a:ext cx="365" cy="280"/>
            </a:xfrm>
            <a:custGeom>
              <a:avLst/>
              <a:gdLst/>
              <a:ahLst/>
              <a:cxnLst>
                <a:cxn ang="0">
                  <a:pos x="1" y="1148"/>
                </a:cxn>
                <a:cxn ang="0">
                  <a:pos x="0" y="1126"/>
                </a:cxn>
                <a:cxn ang="0">
                  <a:pos x="1" y="969"/>
                </a:cxn>
                <a:cxn ang="0">
                  <a:pos x="0" y="432"/>
                </a:cxn>
                <a:cxn ang="0">
                  <a:pos x="0" y="24"/>
                </a:cxn>
                <a:cxn ang="0">
                  <a:pos x="1" y="0"/>
                </a:cxn>
                <a:cxn ang="0">
                  <a:pos x="29" y="24"/>
                </a:cxn>
                <a:cxn ang="0">
                  <a:pos x="224" y="180"/>
                </a:cxn>
                <a:cxn ang="0">
                  <a:pos x="896" y="717"/>
                </a:cxn>
                <a:cxn ang="0">
                  <a:pos x="1408" y="1126"/>
                </a:cxn>
                <a:cxn ang="0">
                  <a:pos x="1436" y="1148"/>
                </a:cxn>
                <a:cxn ang="0">
                  <a:pos x="1408" y="1171"/>
                </a:cxn>
                <a:cxn ang="0">
                  <a:pos x="1212" y="1324"/>
                </a:cxn>
                <a:cxn ang="0">
                  <a:pos x="540" y="1848"/>
                </a:cxn>
                <a:cxn ang="0">
                  <a:pos x="29" y="2248"/>
                </a:cxn>
                <a:cxn ang="0">
                  <a:pos x="1" y="2270"/>
                </a:cxn>
                <a:cxn ang="0">
                  <a:pos x="0" y="2248"/>
                </a:cxn>
                <a:cxn ang="0">
                  <a:pos x="1" y="2094"/>
                </a:cxn>
                <a:cxn ang="0">
                  <a:pos x="0" y="1570"/>
                </a:cxn>
                <a:cxn ang="0">
                  <a:pos x="0" y="1171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  <a:cxn ang="0">
                  <a:pos x="0" y="1148"/>
                </a:cxn>
                <a:cxn ang="0">
                  <a:pos x="1" y="1148"/>
                </a:cxn>
              </a:cxnLst>
              <a:rect l="0" t="0" r="r" b="b"/>
              <a:pathLst>
                <a:path w="1436" h="2270">
                  <a:moveTo>
                    <a:pt x="1" y="1148"/>
                  </a:moveTo>
                  <a:lnTo>
                    <a:pt x="0" y="1126"/>
                  </a:lnTo>
                  <a:lnTo>
                    <a:pt x="1" y="969"/>
                  </a:lnTo>
                  <a:lnTo>
                    <a:pt x="0" y="432"/>
                  </a:lnTo>
                  <a:lnTo>
                    <a:pt x="0" y="24"/>
                  </a:lnTo>
                  <a:lnTo>
                    <a:pt x="1" y="0"/>
                  </a:lnTo>
                  <a:lnTo>
                    <a:pt x="29" y="24"/>
                  </a:lnTo>
                  <a:lnTo>
                    <a:pt x="224" y="180"/>
                  </a:lnTo>
                  <a:lnTo>
                    <a:pt x="896" y="717"/>
                  </a:lnTo>
                  <a:lnTo>
                    <a:pt x="1408" y="1126"/>
                  </a:lnTo>
                  <a:lnTo>
                    <a:pt x="1436" y="1148"/>
                  </a:lnTo>
                  <a:lnTo>
                    <a:pt x="1408" y="1171"/>
                  </a:lnTo>
                  <a:lnTo>
                    <a:pt x="1212" y="1324"/>
                  </a:lnTo>
                  <a:lnTo>
                    <a:pt x="540" y="1848"/>
                  </a:lnTo>
                  <a:lnTo>
                    <a:pt x="29" y="2248"/>
                  </a:lnTo>
                  <a:lnTo>
                    <a:pt x="1" y="2270"/>
                  </a:lnTo>
                  <a:lnTo>
                    <a:pt x="0" y="2248"/>
                  </a:lnTo>
                  <a:lnTo>
                    <a:pt x="1" y="2094"/>
                  </a:lnTo>
                  <a:lnTo>
                    <a:pt x="0" y="1570"/>
                  </a:lnTo>
                  <a:lnTo>
                    <a:pt x="0" y="1171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  <a:lnTo>
                    <a:pt x="0" y="1148"/>
                  </a:lnTo>
                  <a:lnTo>
                    <a:pt x="1" y="1148"/>
                  </a:lnTo>
                </a:path>
              </a:pathLst>
            </a:custGeom>
            <a:gradFill rotWithShape="0">
              <a:gsLst>
                <a:gs pos="0">
                  <a:srgbClr val="FF66CC"/>
                </a:gs>
                <a:gs pos="100000">
                  <a:srgbClr val="FFFFFF"/>
                </a:gs>
              </a:gsLst>
              <a:lin ang="0" scaled="1"/>
            </a:gradFill>
            <a:ln w="190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" name="WordArt 9"/>
          <p:cNvSpPr>
            <a:spLocks noChangeArrowheads="1" noChangeShapeType="1"/>
          </p:cNvSpPr>
          <p:nvPr/>
        </p:nvSpPr>
        <p:spPr bwMode="auto">
          <a:xfrm>
            <a:off x="4735513" y="304800"/>
            <a:ext cx="4103687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00"/>
                    </a:gs>
                    <a:gs pos="50000">
                      <a:srgbClr val="FFF2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latin typeface="Arial Black"/>
              </a:rPr>
              <a:t>Mo'ui</a:t>
            </a:r>
            <a:r>
              <a:rPr lang="en-US" sz="3600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00"/>
                    </a:gs>
                    <a:gs pos="50000">
                      <a:srgbClr val="FFF2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latin typeface="Arial Black"/>
              </a:rPr>
              <a:t> </a:t>
            </a:r>
            <a:r>
              <a:rPr lang="en-US" sz="3600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00"/>
                    </a:gs>
                    <a:gs pos="50000">
                      <a:srgbClr val="FFF2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latin typeface="Arial Black"/>
              </a:rPr>
              <a:t>Fakalaumalie</a:t>
            </a:r>
            <a:endParaRPr lang="en-US" sz="3600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00"/>
                  </a:gs>
                  <a:gs pos="50000">
                    <a:srgbClr val="FFF200"/>
                  </a:gs>
                  <a:gs pos="100000">
                    <a:srgbClr val="FF9900"/>
                  </a:gs>
                </a:gsLst>
                <a:lin ang="5400000" scaled="1"/>
              </a:gradFill>
              <a:latin typeface="Arial Black"/>
            </a:endParaRPr>
          </a:p>
        </p:txBody>
      </p: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500"/>
                            </p:stCondLst>
                            <p:childTnLst>
                              <p:par>
                                <p:cTn id="5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21510" grpId="0" autoUpdateAnimBg="0"/>
      <p:bldP spid="21511" grpId="0" animBg="1" autoUpdateAnimBg="0"/>
      <p:bldP spid="21512" grpId="0" animBg="1" autoUpdateAnimBg="0"/>
      <p:bldP spid="21514" grpId="0" animBg="1" autoUpdateAnimBg="0"/>
      <p:bldP spid="21515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00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 rot="4989">
            <a:off x="4265613" y="4800600"/>
            <a:ext cx="4649787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6600CC"/>
              </a:extrusionClr>
            </a:sp3d>
          </a:bodyPr>
          <a:lstStyle/>
          <a:p>
            <a:pPr algn="ctr"/>
            <a:r>
              <a:rPr lang="en-US" sz="36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33FF"/>
                    </a:gs>
                    <a:gs pos="100000">
                      <a:schemeClr val="bg1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 pitchFamily="34" charset="0"/>
              </a:rPr>
              <a:t>Manava 'Ofa</a:t>
            </a: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 rot="10792815" flipH="1" flipV="1">
            <a:off x="3770313" y="1447800"/>
            <a:ext cx="1871662" cy="7556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 b="1">
                <a:solidFill>
                  <a:srgbClr val="660066"/>
                </a:solidFill>
                <a:latin typeface="Arial Black" pitchFamily="34" charset="0"/>
              </a:rPr>
              <a:t>‘Ofa</a:t>
            </a:r>
            <a:endParaRPr lang="en-US" sz="1600" b="1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 rot="10796055" flipH="1" flipV="1">
            <a:off x="917575" y="4770438"/>
            <a:ext cx="2971800" cy="8382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 b="1">
                <a:solidFill>
                  <a:srgbClr val="660066"/>
                </a:solidFill>
                <a:latin typeface="Arial Black" pitchFamily="34" charset="0"/>
              </a:rPr>
              <a:t>Lelei</a:t>
            </a:r>
            <a:endParaRPr lang="en-US" sz="1600" b="1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 rot="10793989" flipH="1" flipV="1">
            <a:off x="685800" y="3627438"/>
            <a:ext cx="4117975" cy="8382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600" b="1">
              <a:solidFill>
                <a:srgbClr val="660066"/>
              </a:solidFill>
              <a:latin typeface="Arial Black" pitchFamily="34" charset="0"/>
            </a:endParaRPr>
          </a:p>
          <a:p>
            <a:pPr algn="ctr" eaLnBrk="0" hangingPunct="0"/>
            <a:r>
              <a:rPr lang="en-US" sz="4000" b="1">
                <a:solidFill>
                  <a:srgbClr val="660066"/>
                </a:solidFill>
                <a:latin typeface="Arial Black" pitchFamily="34" charset="0"/>
              </a:rPr>
              <a:t>Faka’ofo’ofa</a:t>
            </a:r>
            <a:endParaRPr lang="en-US" sz="1600" b="1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 rot="10795965" flipH="1" flipV="1">
            <a:off x="2365375" y="2484438"/>
            <a:ext cx="2859088" cy="8413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 b="1">
                <a:solidFill>
                  <a:srgbClr val="660066"/>
                </a:solidFill>
                <a:latin typeface="Arial Black" pitchFamily="34" charset="0"/>
              </a:rPr>
              <a:t>Totonu</a:t>
            </a:r>
            <a:endParaRPr lang="en-US" sz="1600" b="1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715000" y="2374900"/>
            <a:ext cx="31559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6000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rPr>
              <a:t>‘</a:t>
            </a:r>
            <a:r>
              <a:rPr lang="en-US" sz="60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rPr>
              <a:t>Atamai</a:t>
            </a:r>
            <a:endParaRPr lang="en-US" sz="60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aettenschweiler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60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rPr>
              <a:t>fakalaumalie</a:t>
            </a:r>
            <a:endParaRPr lang="en-US" sz="6000" dirty="0">
              <a:ln w="3175">
                <a:solidFill>
                  <a:schemeClr val="tx1"/>
                </a:solidFill>
              </a:ln>
              <a:effectLst>
                <a:outerShdw blurRad="38100" dist="38100" dir="2700000" algn="tl">
                  <a:srgbClr val="FFFFFF"/>
                </a:outerShdw>
              </a:effectLst>
              <a:latin typeface="Haettenschweiler" pitchFamily="34" charset="0"/>
            </a:endParaRPr>
          </a:p>
        </p:txBody>
      </p:sp>
      <p:sp>
        <p:nvSpPr>
          <p:cNvPr id="11" name="WordArt 9"/>
          <p:cNvSpPr>
            <a:spLocks noChangeArrowheads="1" noChangeShapeType="1"/>
          </p:cNvSpPr>
          <p:nvPr/>
        </p:nvSpPr>
        <p:spPr bwMode="auto">
          <a:xfrm>
            <a:off x="4735513" y="304800"/>
            <a:ext cx="4103687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00"/>
                    </a:gs>
                    <a:gs pos="50000">
                      <a:srgbClr val="FFF2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latin typeface="Arial Black"/>
              </a:rPr>
              <a:t>Mo'ui</a:t>
            </a:r>
            <a:r>
              <a:rPr lang="en-US" sz="3600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00"/>
                    </a:gs>
                    <a:gs pos="50000">
                      <a:srgbClr val="FFF2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latin typeface="Arial Black"/>
              </a:rPr>
              <a:t> </a:t>
            </a:r>
            <a:r>
              <a:rPr lang="en-US" sz="3600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00"/>
                    </a:gs>
                    <a:gs pos="50000">
                      <a:srgbClr val="FFF2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latin typeface="Arial Black"/>
              </a:rPr>
              <a:t>Fakalaumalie</a:t>
            </a:r>
            <a:endParaRPr lang="en-US" sz="3600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00"/>
                  </a:gs>
                  <a:gs pos="50000">
                    <a:srgbClr val="FFF200"/>
                  </a:gs>
                  <a:gs pos="100000">
                    <a:srgbClr val="FF9900"/>
                  </a:gs>
                </a:gsLst>
                <a:lin ang="5400000" scaled="1"/>
              </a:gradFill>
              <a:latin typeface="Arial Black"/>
            </a:endParaRPr>
          </a:p>
        </p:txBody>
      </p:sp>
    </p:spTree>
  </p:cSld>
  <p:clrMapOvr>
    <a:masterClrMapping/>
  </p:clrMapOvr>
  <p:transition spd="slow" advClick="0" advTm="7000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00"/>
            </a:gs>
            <a:gs pos="100000">
              <a:srgbClr val="9966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762000" y="2133600"/>
            <a:ext cx="7696200" cy="990600"/>
            <a:chOff x="480" y="1392"/>
            <a:chExt cx="4848" cy="624"/>
          </a:xfrm>
        </p:grpSpPr>
        <p:sp>
          <p:nvSpPr>
            <p:cNvPr id="23558" name="Oval 6"/>
            <p:cNvSpPr>
              <a:spLocks noChangeArrowheads="1"/>
            </p:cNvSpPr>
            <p:nvPr/>
          </p:nvSpPr>
          <p:spPr bwMode="auto">
            <a:xfrm rot="10817716" flipH="1" flipV="1">
              <a:off x="480" y="1392"/>
              <a:ext cx="4848" cy="624"/>
            </a:xfrm>
            <a:prstGeom prst="ellipse">
              <a:avLst/>
            </a:prstGeom>
            <a:solidFill>
              <a:srgbClr val="FFFF00"/>
            </a:solidFill>
            <a:ln w="762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80000"/>
                </a:lnSpc>
              </a:pPr>
              <a:endParaRPr lang="en-US" sz="1000">
                <a:solidFill>
                  <a:srgbClr val="FF0000"/>
                </a:solidFill>
                <a:latin typeface="Impact" pitchFamily="34" charset="0"/>
              </a:endParaRPr>
            </a:p>
            <a:p>
              <a:pPr algn="ctr" eaLnBrk="0" hangingPunct="0">
                <a:lnSpc>
                  <a:spcPct val="80000"/>
                </a:lnSpc>
              </a:pPr>
              <a:endParaRPr lang="en-US" sz="4800">
                <a:solidFill>
                  <a:srgbClr val="FF0000"/>
                </a:solidFill>
                <a:latin typeface="Impact" pitchFamily="34" charset="0"/>
              </a:endParaRPr>
            </a:p>
          </p:txBody>
        </p:sp>
        <p:sp>
          <p:nvSpPr>
            <p:cNvPr id="23559" name="Text Box 7"/>
            <p:cNvSpPr txBox="1">
              <a:spLocks noChangeArrowheads="1"/>
            </p:cNvSpPr>
            <p:nvPr/>
          </p:nvSpPr>
          <p:spPr bwMode="auto">
            <a:xfrm>
              <a:off x="1175" y="1483"/>
              <a:ext cx="3456" cy="48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>
              <a:outerShdw blurRad="50800" dist="25400" dir="24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4400" smtClean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Impact" pitchFamily="34" charset="0"/>
                </a:rPr>
                <a:t>Tupu </a:t>
              </a:r>
              <a:r>
                <a:rPr lang="en-US" sz="440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Impact" pitchFamily="34" charset="0"/>
                </a:rPr>
                <a:t>mei</a:t>
              </a:r>
              <a:r>
                <a:rPr lang="en-US" sz="440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Impact" pitchFamily="34" charset="0"/>
                </a:rPr>
                <a:t> </a:t>
              </a:r>
              <a:r>
                <a:rPr lang="en-US" sz="440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Impact" pitchFamily="34" charset="0"/>
                </a:rPr>
                <a:t>ai</a:t>
              </a:r>
              <a:r>
                <a:rPr lang="en-US" sz="440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Impact" pitchFamily="34" charset="0"/>
                </a:rPr>
                <a:t> e ‘</a:t>
              </a:r>
              <a:r>
                <a:rPr lang="en-US" sz="440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Impact" pitchFamily="34" charset="0"/>
                </a:rPr>
                <a:t>Ofa</a:t>
              </a:r>
              <a:endParaRPr lang="en-US" sz="4400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endParaRPr>
            </a:p>
          </p:txBody>
        </p:sp>
      </p:grp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381000" y="3124200"/>
            <a:ext cx="8382000" cy="9906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14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400" dirty="0" err="1">
                <a:ln w="3175">
                  <a:solidFill>
                    <a:schemeClr val="bg1"/>
                  </a:solidFill>
                </a:ln>
                <a:solidFill>
                  <a:srgbClr val="003300"/>
                </a:solidFill>
                <a:latin typeface="Impact" pitchFamily="34" charset="0"/>
              </a:rPr>
              <a:t>Fakatupulekina</a:t>
            </a:r>
            <a:r>
              <a:rPr lang="en-US" sz="4400" dirty="0">
                <a:ln w="3175">
                  <a:solidFill>
                    <a:schemeClr val="bg1"/>
                  </a:solidFill>
                </a:ln>
                <a:solidFill>
                  <a:srgbClr val="003300"/>
                </a:solidFill>
                <a:latin typeface="Impact" pitchFamily="34" charset="0"/>
              </a:rPr>
              <a:t> </a:t>
            </a:r>
            <a:r>
              <a:rPr lang="en-US" sz="4400" dirty="0" err="1">
                <a:ln w="3175">
                  <a:solidFill>
                    <a:schemeClr val="bg1"/>
                  </a:solidFill>
                </a:ln>
                <a:solidFill>
                  <a:srgbClr val="003300"/>
                </a:solidFill>
                <a:latin typeface="Impact" pitchFamily="34" charset="0"/>
              </a:rPr>
              <a:t>ai</a:t>
            </a:r>
            <a:r>
              <a:rPr lang="en-US" sz="4400" dirty="0">
                <a:ln w="3175">
                  <a:solidFill>
                    <a:schemeClr val="bg1"/>
                  </a:solidFill>
                </a:ln>
                <a:solidFill>
                  <a:srgbClr val="003300"/>
                </a:solidFill>
                <a:latin typeface="Impact" pitchFamily="34" charset="0"/>
              </a:rPr>
              <a:t> e </a:t>
            </a:r>
            <a:r>
              <a:rPr lang="en-US" sz="4400" dirty="0" err="1">
                <a:ln w="3175">
                  <a:solidFill>
                    <a:schemeClr val="bg1"/>
                  </a:solidFill>
                </a:ln>
                <a:solidFill>
                  <a:srgbClr val="003300"/>
                </a:solidFill>
                <a:latin typeface="Impact" pitchFamily="34" charset="0"/>
              </a:rPr>
              <a:t>lavame’a</a:t>
            </a:r>
            <a:endParaRPr lang="en-US" sz="4400" dirty="0">
              <a:ln w="3175">
                <a:solidFill>
                  <a:schemeClr val="bg1"/>
                </a:solidFill>
              </a:ln>
              <a:solidFill>
                <a:srgbClr val="003300"/>
              </a:solidFill>
              <a:latin typeface="Impact" pitchFamily="34" charset="0"/>
            </a:endParaRPr>
          </a:p>
        </p:txBody>
      </p:sp>
      <p:sp>
        <p:nvSpPr>
          <p:cNvPr id="23554" name="Oval 2"/>
          <p:cNvSpPr>
            <a:spLocks noChangeArrowheads="1"/>
          </p:cNvSpPr>
          <p:nvPr/>
        </p:nvSpPr>
        <p:spPr bwMode="auto">
          <a:xfrm>
            <a:off x="0" y="4953000"/>
            <a:ext cx="9144000" cy="1676400"/>
          </a:xfrm>
          <a:prstGeom prst="ellipse">
            <a:avLst/>
          </a:prstGeom>
          <a:gradFill rotWithShape="0">
            <a:gsLst>
              <a:gs pos="0">
                <a:srgbClr val="3399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en-US" sz="900" dirty="0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80000"/>
              </a:lnSpc>
            </a:pPr>
            <a:endParaRPr lang="en-US" sz="1600" dirty="0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4400" dirty="0" err="1">
                <a:ln w="3175">
                  <a:solidFill>
                    <a:srgbClr val="000099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Fakatupu</a:t>
            </a:r>
            <a:r>
              <a:rPr lang="en-US" sz="4400" dirty="0">
                <a:ln w="3175">
                  <a:solidFill>
                    <a:srgbClr val="000099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e </a:t>
            </a:r>
            <a:r>
              <a:rPr lang="en-US" sz="4400" dirty="0" err="1">
                <a:ln w="3175">
                  <a:solidFill>
                    <a:srgbClr val="000099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fiefia</a:t>
            </a:r>
            <a:r>
              <a:rPr lang="en-US" sz="4400" dirty="0">
                <a:ln w="3175">
                  <a:solidFill>
                    <a:srgbClr val="000099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he </a:t>
            </a:r>
            <a:r>
              <a:rPr lang="en-US" sz="4400" dirty="0" err="1">
                <a:ln w="3175">
                  <a:solidFill>
                    <a:srgbClr val="000099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faima’upē</a:t>
            </a:r>
            <a:endParaRPr lang="en-US" sz="4400" dirty="0">
              <a:ln w="3175">
                <a:solidFill>
                  <a:srgbClr val="000099"/>
                </a:solidFill>
              </a:ln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4400" dirty="0">
                <a:ln w="3175">
                  <a:solidFill>
                    <a:srgbClr val="000099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‘</a:t>
            </a:r>
            <a:r>
              <a:rPr lang="en-US" sz="4400" dirty="0" err="1">
                <a:ln w="3175">
                  <a:solidFill>
                    <a:srgbClr val="000099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oe</a:t>
            </a:r>
            <a:r>
              <a:rPr lang="en-US" sz="4400" dirty="0">
                <a:ln w="3175">
                  <a:solidFill>
                    <a:srgbClr val="000099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</a:t>
            </a:r>
            <a:r>
              <a:rPr lang="en-US" sz="4400" dirty="0" err="1">
                <a:ln w="3175">
                  <a:solidFill>
                    <a:srgbClr val="000099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manava</a:t>
            </a:r>
            <a:r>
              <a:rPr lang="en-US" sz="4400" dirty="0">
                <a:ln w="3175">
                  <a:solidFill>
                    <a:srgbClr val="000099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‘</a:t>
            </a:r>
            <a:r>
              <a:rPr lang="en-US" sz="4400" dirty="0" err="1">
                <a:ln w="3175">
                  <a:solidFill>
                    <a:srgbClr val="000099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ofa</a:t>
            </a:r>
            <a:endParaRPr lang="en-US" sz="4400" dirty="0">
              <a:ln w="3175">
                <a:solidFill>
                  <a:srgbClr val="000099"/>
                </a:solidFill>
              </a:ln>
              <a:solidFill>
                <a:srgbClr val="99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23555" name="WordArt 3"/>
          <p:cNvSpPr>
            <a:spLocks noChangeArrowheads="1" noChangeShapeType="1" noTextEdit="1"/>
          </p:cNvSpPr>
          <p:nvPr/>
        </p:nvSpPr>
        <p:spPr bwMode="auto">
          <a:xfrm rot="4989">
            <a:off x="533397" y="386860"/>
            <a:ext cx="8077246" cy="14478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3" dir="b"/>
            </a:scene3d>
            <a:sp3d extrusionH="887400" prstMaterial="legacyMatte">
              <a:extrusionClr>
                <a:srgbClr val="6600CC"/>
              </a:extrusionClr>
            </a:sp3d>
          </a:bodyPr>
          <a:lstStyle/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CCFF"/>
                    </a:gs>
                    <a:gs pos="50000">
                      <a:schemeClr val="bg1"/>
                    </a:gs>
                    <a:gs pos="100000">
                      <a:srgbClr val="CCCCFF"/>
                    </a:gs>
                  </a:gsLst>
                  <a:lin ang="2695011" scaled="1"/>
                </a:gradFill>
                <a:latin typeface="Arial Black" pitchFamily="34" charset="0"/>
              </a:rPr>
              <a:t>Manava</a:t>
            </a:r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CCFF"/>
                    </a:gs>
                    <a:gs pos="50000">
                      <a:schemeClr val="bg1"/>
                    </a:gs>
                    <a:gs pos="100000">
                      <a:srgbClr val="CCCCFF"/>
                    </a:gs>
                  </a:gsLst>
                  <a:lin ang="2695011" scaled="1"/>
                </a:gradFill>
                <a:latin typeface="Arial Black" pitchFamily="34" charset="0"/>
              </a:rPr>
              <a:t> '</a:t>
            </a:r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CCFF"/>
                    </a:gs>
                    <a:gs pos="50000">
                      <a:schemeClr val="bg1"/>
                    </a:gs>
                    <a:gs pos="100000">
                      <a:srgbClr val="CCCCFF"/>
                    </a:gs>
                  </a:gsLst>
                  <a:lin ang="2695011" scaled="1"/>
                </a:gradFill>
                <a:latin typeface="Arial Black" pitchFamily="34" charset="0"/>
              </a:rPr>
              <a:t>Ofa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CCCFF"/>
                  </a:gs>
                  <a:gs pos="50000">
                    <a:schemeClr val="bg1"/>
                  </a:gs>
                  <a:gs pos="100000">
                    <a:srgbClr val="CCCCFF"/>
                  </a:gs>
                </a:gsLst>
                <a:lin ang="2695011" scaled="1"/>
              </a:gradFill>
              <a:latin typeface="Arial Black" pitchFamily="34" charset="0"/>
            </a:endParaRPr>
          </a:p>
        </p:txBody>
      </p:sp>
      <p:grpSp>
        <p:nvGrpSpPr>
          <p:cNvPr id="23560" name="Group 8"/>
          <p:cNvGrpSpPr>
            <a:grpSpLocks/>
          </p:cNvGrpSpPr>
          <p:nvPr/>
        </p:nvGrpSpPr>
        <p:grpSpPr bwMode="auto">
          <a:xfrm>
            <a:off x="152400" y="4114800"/>
            <a:ext cx="8839200" cy="1066800"/>
            <a:chOff x="96" y="2640"/>
            <a:chExt cx="5568" cy="672"/>
          </a:xfrm>
        </p:grpSpPr>
        <p:sp>
          <p:nvSpPr>
            <p:cNvPr id="23561" name="Oval 9"/>
            <p:cNvSpPr>
              <a:spLocks noChangeArrowheads="1"/>
            </p:cNvSpPr>
            <p:nvPr/>
          </p:nvSpPr>
          <p:spPr bwMode="auto">
            <a:xfrm>
              <a:off x="96" y="2640"/>
              <a:ext cx="5568" cy="672"/>
            </a:xfrm>
            <a:prstGeom prst="ellipse">
              <a:avLst/>
            </a:prstGeom>
            <a:gradFill rotWithShape="0">
              <a:gsLst>
                <a:gs pos="0">
                  <a:srgbClr val="FFF2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80000"/>
                </a:lnSpc>
              </a:pPr>
              <a:endParaRPr lang="en-US" sz="1000">
                <a:solidFill>
                  <a:srgbClr val="0000FF"/>
                </a:solidFill>
                <a:latin typeface="Impact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endParaRPr lang="en-US" sz="4800">
                <a:solidFill>
                  <a:srgbClr val="0000FF"/>
                </a:solidFill>
                <a:latin typeface="Impact" pitchFamily="34" charset="0"/>
              </a:endParaRPr>
            </a:p>
          </p:txBody>
        </p:sp>
        <p:sp>
          <p:nvSpPr>
            <p:cNvPr id="23562" name="Text Box 10"/>
            <p:cNvSpPr txBox="1">
              <a:spLocks noChangeArrowheads="1"/>
            </p:cNvSpPr>
            <p:nvPr/>
          </p:nvSpPr>
          <p:spPr bwMode="auto">
            <a:xfrm>
              <a:off x="672" y="2736"/>
              <a:ext cx="4416" cy="48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>
              <a:outerShdw blurRad="38100" dist="25400" dir="18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4400" dirty="0" err="1">
                  <a:ln w="3175">
                    <a:solidFill>
                      <a:schemeClr val="bg1"/>
                    </a:solidFill>
                  </a:ln>
                  <a:solidFill>
                    <a:srgbClr val="0000FF"/>
                  </a:solidFill>
                  <a:latin typeface="Impact" pitchFamily="34" charset="0"/>
                </a:rPr>
                <a:t>Makatuliki</a:t>
              </a:r>
              <a:r>
                <a:rPr lang="en-US" sz="4400" dirty="0">
                  <a:ln w="3175">
                    <a:solidFill>
                      <a:schemeClr val="bg1"/>
                    </a:solidFill>
                  </a:ln>
                  <a:solidFill>
                    <a:srgbClr val="0000FF"/>
                  </a:solidFill>
                  <a:latin typeface="Impact" pitchFamily="34" charset="0"/>
                </a:rPr>
                <a:t> ‘</a:t>
              </a:r>
              <a:r>
                <a:rPr lang="en-US" sz="4400" dirty="0" err="1">
                  <a:ln w="3175">
                    <a:solidFill>
                      <a:schemeClr val="bg1"/>
                    </a:solidFill>
                  </a:ln>
                  <a:solidFill>
                    <a:srgbClr val="0000FF"/>
                  </a:solidFill>
                  <a:latin typeface="Impact" pitchFamily="34" charset="0"/>
                </a:rPr>
                <a:t>oe</a:t>
              </a:r>
              <a:r>
                <a:rPr lang="en-US" sz="4400" dirty="0">
                  <a:ln w="3175">
                    <a:solidFill>
                      <a:schemeClr val="bg1"/>
                    </a:solidFill>
                  </a:ln>
                  <a:solidFill>
                    <a:srgbClr val="0000FF"/>
                  </a:solidFill>
                  <a:latin typeface="Impact" pitchFamily="34" charset="0"/>
                </a:rPr>
                <a:t> ‘</a:t>
              </a:r>
              <a:r>
                <a:rPr lang="en-US" sz="4400" dirty="0" err="1">
                  <a:ln w="3175">
                    <a:solidFill>
                      <a:schemeClr val="bg1"/>
                    </a:solidFill>
                  </a:ln>
                  <a:solidFill>
                    <a:srgbClr val="0000FF"/>
                  </a:solidFill>
                  <a:latin typeface="Impact" pitchFamily="34" charset="0"/>
                </a:rPr>
                <a:t>ulungaanga</a:t>
              </a:r>
              <a:endParaRPr lang="en-US" sz="4400" dirty="0">
                <a:ln w="3175">
                  <a:solidFill>
                    <a:schemeClr val="bg1"/>
                  </a:solidFill>
                </a:ln>
                <a:solidFill>
                  <a:srgbClr val="0000FF"/>
                </a:solidFill>
                <a:latin typeface="Impact" pitchFamily="34" charset="0"/>
              </a:endParaRPr>
            </a:p>
          </p:txBody>
        </p:sp>
      </p:grpSp>
    </p:spTree>
  </p:cSld>
  <p:clrMapOvr>
    <a:masterClrMapping/>
  </p:clrMapOvr>
  <p:transition advClick="0" advTm="2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 autoUpdateAnimBg="0"/>
      <p:bldP spid="23554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00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each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38100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Harsh3" dir="t"/>
            </a:scene3d>
            <a:sp3d extrusionH="121893000" prstMaterial="legacyMatte">
              <a:extrusionClr>
                <a:srgbClr val="FFCC00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atin typeface="Impact"/>
              </a:rPr>
              <a:t>Māmani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50000">
                    <a:srgbClr val="FFFF00"/>
                  </a:gs>
                  <a:gs pos="100000">
                    <a:srgbClr val="FFCC00"/>
                  </a:gs>
                </a:gsLst>
                <a:lin ang="2700000" scaled="1"/>
              </a:gradFill>
              <a:latin typeface="Impact"/>
            </a:endParaRPr>
          </a:p>
          <a:p>
            <a:pPr algn="ctr"/>
            <a:r>
              <a:rPr lang="en-US" sz="36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atin typeface="Impact"/>
              </a:rPr>
              <a:t>'</a:t>
            </a:r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atin typeface="Impact"/>
              </a:rPr>
              <a:t>Ikai</a:t>
            </a:r>
            <a:r>
              <a:rPr lang="en-US" sz="36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atin typeface="Impact"/>
              </a:rPr>
              <a:t> </a:t>
            </a:r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atin typeface="Impact"/>
              </a:rPr>
              <a:t>Hā</a:t>
            </a:r>
            <a:r>
              <a:rPr lang="en-US" sz="36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atin typeface="Impact"/>
              </a:rPr>
              <a:t> Mai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838825" y="1765300"/>
            <a:ext cx="31559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600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latin typeface="Haettenschweiler" pitchFamily="34" charset="0"/>
              </a:rPr>
              <a:t>‘Atamai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600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latin typeface="Haettenschweiler" pitchFamily="34" charset="0"/>
              </a:rPr>
              <a:t>fakalaumalie</a:t>
            </a:r>
            <a:endParaRPr lang="en-US" sz="6000">
              <a:ln w="3175">
                <a:solidFill>
                  <a:schemeClr val="tx1"/>
                </a:solidFill>
              </a:ln>
              <a:latin typeface="Haettenschweiler" pitchFamily="34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838825" y="4083050"/>
            <a:ext cx="31559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6000">
                <a:ln w="3175">
                  <a:solidFill>
                    <a:schemeClr val="tx1"/>
                  </a:solidFill>
                </a:ln>
                <a:solidFill>
                  <a:srgbClr val="FFFFCC"/>
                </a:solidFill>
                <a:latin typeface="Haettenschweiler" pitchFamily="34" charset="0"/>
              </a:rPr>
              <a:t>Sino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6000">
                <a:ln w="3175">
                  <a:solidFill>
                    <a:schemeClr val="tx1"/>
                  </a:solidFill>
                </a:ln>
                <a:solidFill>
                  <a:srgbClr val="FFFFCC"/>
                </a:solidFill>
                <a:latin typeface="Haettenschweiler" pitchFamily="34" charset="0"/>
              </a:rPr>
              <a:t>fakalaumalie</a:t>
            </a:r>
            <a:endParaRPr lang="en-US" sz="6000">
              <a:ln w="3175">
                <a:solidFill>
                  <a:schemeClr val="tx1"/>
                </a:solidFill>
              </a:ln>
              <a:solidFill>
                <a:srgbClr val="00FF00"/>
              </a:solidFill>
              <a:latin typeface="Haettenschweiler" pitchFamily="34" charset="0"/>
            </a:endParaRPr>
          </a:p>
        </p:txBody>
      </p:sp>
      <p:sp>
        <p:nvSpPr>
          <p:cNvPr id="24582" name="WordArt 6"/>
          <p:cNvSpPr>
            <a:spLocks noChangeArrowheads="1" noChangeShapeType="1"/>
          </p:cNvSpPr>
          <p:nvPr/>
        </p:nvSpPr>
        <p:spPr bwMode="auto">
          <a:xfrm>
            <a:off x="4735513" y="228600"/>
            <a:ext cx="3951287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00"/>
                    </a:gs>
                    <a:gs pos="50000">
                      <a:srgbClr val="FFF2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latin typeface="Arial Black"/>
              </a:rPr>
              <a:t>Mo'ui</a:t>
            </a:r>
            <a:r>
              <a:rPr lang="en-US" sz="3600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00"/>
                    </a:gs>
                    <a:gs pos="50000">
                      <a:srgbClr val="FFF2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latin typeface="Arial Black"/>
              </a:rPr>
              <a:t> </a:t>
            </a:r>
            <a:r>
              <a:rPr lang="en-US" sz="3600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00"/>
                    </a:gs>
                    <a:gs pos="50000">
                      <a:srgbClr val="FFF2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latin typeface="Arial Black"/>
              </a:rPr>
              <a:t>Fakalaumalie</a:t>
            </a:r>
            <a:endParaRPr lang="en-US" sz="3600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00"/>
                  </a:gs>
                  <a:gs pos="50000">
                    <a:srgbClr val="FFF200"/>
                  </a:gs>
                  <a:gs pos="100000">
                    <a:srgbClr val="FF9900"/>
                  </a:gs>
                </a:gsLst>
                <a:lin ang="5400000" scaled="1"/>
              </a:gradFill>
              <a:latin typeface="Arial Black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962400" y="1143000"/>
            <a:ext cx="1838766" cy="5562600"/>
            <a:chOff x="4338638" y="1289050"/>
            <a:chExt cx="1765299" cy="534035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9" name="Group 65"/>
            <p:cNvGrpSpPr>
              <a:grpSpLocks/>
            </p:cNvGrpSpPr>
            <p:nvPr/>
          </p:nvGrpSpPr>
          <p:grpSpPr bwMode="auto">
            <a:xfrm>
              <a:off x="4549775" y="1289050"/>
              <a:ext cx="1393825" cy="4044950"/>
              <a:chOff x="2578" y="816"/>
              <a:chExt cx="878" cy="2548"/>
            </a:xfrm>
          </p:grpSpPr>
          <p:sp>
            <p:nvSpPr>
              <p:cNvPr id="13" name="Rectangle 63"/>
              <p:cNvSpPr>
                <a:spLocks noChangeArrowheads="1"/>
              </p:cNvSpPr>
              <p:nvPr/>
            </p:nvSpPr>
            <p:spPr bwMode="auto">
              <a:xfrm>
                <a:off x="2888" y="1194"/>
                <a:ext cx="218" cy="49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14" name="Picture 64" descr="Man business_ori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35000" contrast="-35000"/>
              </a:blip>
              <a:srcRect/>
              <a:stretch>
                <a:fillRect/>
              </a:stretch>
            </p:blipFill>
            <p:spPr bwMode="auto">
              <a:xfrm>
                <a:off x="2578" y="816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10" name="Picture 59" descr="Woman Business 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5000" contrast="-35000"/>
            </a:blip>
            <a:srcRect/>
            <a:stretch>
              <a:fillRect/>
            </a:stretch>
          </p:blipFill>
          <p:spPr bwMode="auto">
            <a:xfrm>
              <a:off x="4886324" y="1828800"/>
              <a:ext cx="1217613" cy="3932238"/>
            </a:xfrm>
            <a:prstGeom prst="rect">
              <a:avLst/>
            </a:prstGeom>
            <a:noFill/>
          </p:spPr>
        </p:pic>
        <p:pic>
          <p:nvPicPr>
            <p:cNvPr id="11" name="Picture 58" descr="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5000" contrast="-35000"/>
            </a:blip>
            <a:srcRect/>
            <a:stretch>
              <a:fillRect/>
            </a:stretch>
          </p:blipFill>
          <p:spPr bwMode="auto">
            <a:xfrm>
              <a:off x="4338638" y="2057400"/>
              <a:ext cx="1376362" cy="4044950"/>
            </a:xfrm>
            <a:prstGeom prst="rect">
              <a:avLst/>
            </a:prstGeom>
            <a:noFill/>
          </p:spPr>
        </p:pic>
        <p:pic>
          <p:nvPicPr>
            <p:cNvPr id="12" name="Picture 60" descr="Woman casual_ori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5000" contrast="-35000"/>
            </a:blip>
            <a:srcRect/>
            <a:stretch>
              <a:fillRect/>
            </a:stretch>
          </p:blipFill>
          <p:spPr bwMode="auto">
            <a:xfrm>
              <a:off x="4665662" y="2738438"/>
              <a:ext cx="1358900" cy="389096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66FF"/>
            </a:gs>
            <a:gs pos="50000">
              <a:srgbClr val="FFFF00"/>
            </a:gs>
            <a:gs pos="100000">
              <a:srgbClr val="99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381000" y="954088"/>
            <a:ext cx="8382000" cy="50657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Bottom"/>
              <a:lightRig rig="legacyHarsh3" dir="t"/>
            </a:scene3d>
            <a:sp3d extrusionH="121893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 Black"/>
              </a:rPr>
              <a:t>Mālō</a:t>
            </a:r>
            <a:r>
              <a:rPr lang="en-US" sz="36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 Black"/>
              </a:rPr>
              <a:t> e </a:t>
            </a:r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 Black"/>
              </a:rPr>
              <a:t>Lelei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Arial Black"/>
            </a:endParaRPr>
          </a:p>
        </p:txBody>
      </p:sp>
    </p:spTree>
  </p:cSld>
  <p:clrMapOvr>
    <a:masterClrMapping/>
  </p:clrMapOvr>
  <p:transition spd="slow" advClick="0" advTm="3000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00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beach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25603" name="WordArt 3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3581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Harsh3" dir="t"/>
            </a:scene3d>
            <a:sp3d extrusionH="887400" prstMaterial="legacyMatte">
              <a:extrusionClr>
                <a:srgbClr val="FFCC00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atin typeface="Impact"/>
              </a:rPr>
              <a:t>Māmani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50000">
                    <a:srgbClr val="FFFF00"/>
                  </a:gs>
                  <a:gs pos="100000">
                    <a:srgbClr val="FFCC00"/>
                  </a:gs>
                </a:gsLst>
                <a:lin ang="2700000" scaled="1"/>
              </a:gradFill>
              <a:latin typeface="Impact"/>
            </a:endParaRPr>
          </a:p>
          <a:p>
            <a:pPr algn="ctr"/>
            <a:r>
              <a:rPr lang="en-US" sz="36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atin typeface="Impact"/>
              </a:rPr>
              <a:t>'</a:t>
            </a:r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atin typeface="Impact"/>
              </a:rPr>
              <a:t>Ikai</a:t>
            </a:r>
            <a:r>
              <a:rPr lang="en-US" sz="36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atin typeface="Impact"/>
              </a:rPr>
              <a:t> </a:t>
            </a:r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atin typeface="Impact"/>
              </a:rPr>
              <a:t>Hā</a:t>
            </a:r>
            <a:r>
              <a:rPr lang="en-US" sz="36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atin typeface="Impact"/>
              </a:rPr>
              <a:t> Mai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838825" y="1765300"/>
            <a:ext cx="31559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600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latin typeface="Haettenschweiler" pitchFamily="34" charset="0"/>
              </a:rPr>
              <a:t>‘Atamai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600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latin typeface="Haettenschweiler" pitchFamily="34" charset="0"/>
              </a:rPr>
              <a:t>fakalaumalie</a:t>
            </a:r>
            <a:endParaRPr lang="en-US" sz="6000">
              <a:ln w="3175">
                <a:solidFill>
                  <a:schemeClr val="tx1"/>
                </a:solidFill>
              </a:ln>
              <a:latin typeface="Haettenschweiler" pitchFamily="34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838825" y="4083050"/>
            <a:ext cx="31559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6000">
                <a:ln w="3175">
                  <a:solidFill>
                    <a:schemeClr val="tx1"/>
                  </a:solidFill>
                </a:ln>
                <a:solidFill>
                  <a:srgbClr val="FFFFCC"/>
                </a:solidFill>
                <a:latin typeface="Haettenschweiler" pitchFamily="34" charset="0"/>
              </a:rPr>
              <a:t>Sino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6000">
                <a:ln w="3175">
                  <a:solidFill>
                    <a:schemeClr val="tx1"/>
                  </a:solidFill>
                </a:ln>
                <a:solidFill>
                  <a:srgbClr val="FFFFCC"/>
                </a:solidFill>
                <a:latin typeface="Haettenschweiler" pitchFamily="34" charset="0"/>
              </a:rPr>
              <a:t>fakalaumalie</a:t>
            </a:r>
            <a:endParaRPr lang="en-US" sz="6000">
              <a:ln w="3175">
                <a:solidFill>
                  <a:schemeClr val="tx1"/>
                </a:solidFill>
              </a:ln>
              <a:solidFill>
                <a:srgbClr val="00FF00"/>
              </a:solidFill>
              <a:latin typeface="Haettenschweiler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962400" y="1143000"/>
            <a:ext cx="1838766" cy="5562600"/>
            <a:chOff x="4338638" y="1289050"/>
            <a:chExt cx="1765299" cy="534035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9" name="Group 65"/>
            <p:cNvGrpSpPr>
              <a:grpSpLocks/>
            </p:cNvGrpSpPr>
            <p:nvPr/>
          </p:nvGrpSpPr>
          <p:grpSpPr bwMode="auto">
            <a:xfrm>
              <a:off x="4549775" y="1289050"/>
              <a:ext cx="1393825" cy="4044950"/>
              <a:chOff x="2578" y="816"/>
              <a:chExt cx="878" cy="2548"/>
            </a:xfrm>
          </p:grpSpPr>
          <p:sp>
            <p:nvSpPr>
              <p:cNvPr id="13" name="Rectangle 63"/>
              <p:cNvSpPr>
                <a:spLocks noChangeArrowheads="1"/>
              </p:cNvSpPr>
              <p:nvPr/>
            </p:nvSpPr>
            <p:spPr bwMode="auto">
              <a:xfrm>
                <a:off x="2888" y="1194"/>
                <a:ext cx="218" cy="49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14" name="Picture 64" descr="Man business_ori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35000" contrast="-35000"/>
              </a:blip>
              <a:srcRect/>
              <a:stretch>
                <a:fillRect/>
              </a:stretch>
            </p:blipFill>
            <p:spPr bwMode="auto">
              <a:xfrm>
                <a:off x="2578" y="816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10" name="Picture 59" descr="Woman Business 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5000" contrast="-35000"/>
            </a:blip>
            <a:srcRect/>
            <a:stretch>
              <a:fillRect/>
            </a:stretch>
          </p:blipFill>
          <p:spPr bwMode="auto">
            <a:xfrm>
              <a:off x="4886324" y="1828800"/>
              <a:ext cx="1217613" cy="3932238"/>
            </a:xfrm>
            <a:prstGeom prst="rect">
              <a:avLst/>
            </a:prstGeom>
            <a:noFill/>
          </p:spPr>
        </p:pic>
        <p:pic>
          <p:nvPicPr>
            <p:cNvPr id="11" name="Picture 58" descr="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5000" contrast="-35000"/>
            </a:blip>
            <a:srcRect/>
            <a:stretch>
              <a:fillRect/>
            </a:stretch>
          </p:blipFill>
          <p:spPr bwMode="auto">
            <a:xfrm>
              <a:off x="4338638" y="2057400"/>
              <a:ext cx="1376362" cy="4044950"/>
            </a:xfrm>
            <a:prstGeom prst="rect">
              <a:avLst/>
            </a:prstGeom>
            <a:noFill/>
          </p:spPr>
        </p:pic>
        <p:pic>
          <p:nvPicPr>
            <p:cNvPr id="12" name="Picture 60" descr="Woman casual_ori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5000" contrast="-35000"/>
            </a:blip>
            <a:srcRect/>
            <a:stretch>
              <a:fillRect/>
            </a:stretch>
          </p:blipFill>
          <p:spPr bwMode="auto">
            <a:xfrm>
              <a:off x="4665662" y="2738438"/>
              <a:ext cx="1358900" cy="3890962"/>
            </a:xfrm>
            <a:prstGeom prst="rect">
              <a:avLst/>
            </a:prstGeom>
            <a:noFill/>
          </p:spPr>
        </p:pic>
      </p:grpSp>
      <p:sp>
        <p:nvSpPr>
          <p:cNvPr id="15" name="WordArt 6"/>
          <p:cNvSpPr>
            <a:spLocks noChangeArrowheads="1" noChangeShapeType="1"/>
          </p:cNvSpPr>
          <p:nvPr/>
        </p:nvSpPr>
        <p:spPr bwMode="auto">
          <a:xfrm>
            <a:off x="4735513" y="228600"/>
            <a:ext cx="3951287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00"/>
                    </a:gs>
                    <a:gs pos="50000">
                      <a:srgbClr val="FFF2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latin typeface="Arial Black"/>
              </a:rPr>
              <a:t>Mo'ui</a:t>
            </a:r>
            <a:r>
              <a:rPr lang="en-US" sz="3600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00"/>
                    </a:gs>
                    <a:gs pos="50000">
                      <a:srgbClr val="FFF2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latin typeface="Arial Black"/>
              </a:rPr>
              <a:t> </a:t>
            </a:r>
            <a:r>
              <a:rPr lang="en-US" sz="3600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00"/>
                    </a:gs>
                    <a:gs pos="50000">
                      <a:srgbClr val="FFF2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latin typeface="Arial Black"/>
              </a:rPr>
              <a:t>Fakalaumalie</a:t>
            </a:r>
            <a:endParaRPr lang="en-US" sz="3600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00"/>
                  </a:gs>
                  <a:gs pos="50000">
                    <a:srgbClr val="FFF200"/>
                  </a:gs>
                  <a:gs pos="100000">
                    <a:srgbClr val="FF9900"/>
                  </a:gs>
                </a:gsLst>
                <a:lin ang="5400000" scaled="1"/>
              </a:gradFill>
              <a:latin typeface="Arial Black"/>
            </a:endParaRPr>
          </a:p>
        </p:txBody>
      </p:sp>
    </p:spTree>
  </p:cSld>
  <p:clrMapOvr>
    <a:masterClrMapping/>
  </p:clrMapOvr>
  <p:transition advClick="0" advTm="0"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00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beach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486400" y="1323975"/>
            <a:ext cx="3581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dist="50800" dir="1800000" algn="ctr" rotWithShape="0">
                    <a:schemeClr val="tx1"/>
                  </a:outerShdw>
                </a:effectLst>
                <a:latin typeface="Impact" pitchFamily="34" charset="0"/>
              </a:rPr>
              <a:t>Koe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dist="50800" dir="1800000" algn="ctr" rotWithShape="0">
                    <a:schemeClr val="tx1"/>
                  </a:outerShdw>
                </a:effectLst>
                <a:latin typeface="Impact" pitchFamily="34" charset="0"/>
              </a:rPr>
              <a:t> </a:t>
            </a: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dist="50800" dir="1800000" algn="ctr" rotWithShape="0">
                    <a:schemeClr val="tx1"/>
                  </a:outerShdw>
                </a:effectLst>
                <a:latin typeface="Impact" pitchFamily="34" charset="0"/>
              </a:rPr>
              <a:t>Ongo</a:t>
            </a:r>
            <a:endParaRPr lang="en-US" sz="4400" dirty="0">
              <a:ln w="3175">
                <a:solidFill>
                  <a:schemeClr val="tx1"/>
                </a:solidFill>
              </a:ln>
              <a:solidFill>
                <a:srgbClr val="66FFFF"/>
              </a:solidFill>
              <a:effectLst>
                <a:outerShdw dist="50800" dir="1800000" algn="ctr" rotWithShape="0">
                  <a:schemeClr val="tx1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dist="50800" dir="1800000" algn="ctr" rotWithShape="0">
                    <a:schemeClr val="tx1"/>
                  </a:outerShdw>
                </a:effectLst>
                <a:latin typeface="Impact" pitchFamily="34" charset="0"/>
              </a:rPr>
              <a:t>Fakalaumalie</a:t>
            </a:r>
            <a:endParaRPr lang="en-US" sz="4400" dirty="0">
              <a:ln w="3175">
                <a:solidFill>
                  <a:schemeClr val="tx1"/>
                </a:solidFill>
              </a:ln>
              <a:solidFill>
                <a:srgbClr val="66FFFF"/>
              </a:solidFill>
              <a:effectLst>
                <a:outerShdw dist="50800" dir="1800000" algn="ctr" rotWithShape="0">
                  <a:schemeClr val="tx1"/>
                </a:outerShdw>
              </a:effectLst>
              <a:latin typeface="Impact" pitchFamily="34" charset="0"/>
            </a:endParaRPr>
          </a:p>
        </p:txBody>
      </p:sp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6057900" y="3352800"/>
            <a:ext cx="243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800080"/>
              </a:extrusionClr>
            </a:sp3d>
          </a:bodyPr>
          <a:lstStyle/>
          <a:p>
            <a:pPr algn="ctr"/>
            <a:r>
              <a:rPr lang="en-US" sz="36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66FFFF"/>
                    </a:gs>
                  </a:gsLst>
                  <a:lin ang="0" scaled="1"/>
                </a:gradFill>
                <a:latin typeface="Impact"/>
              </a:rPr>
              <a:t>'e Nima</a:t>
            </a:r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 rot="5400000" flipV="1">
            <a:off x="6972300" y="2514600"/>
            <a:ext cx="609600" cy="609600"/>
          </a:xfrm>
          <a:prstGeom prst="notched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9900FF"/>
              </a:gs>
              <a:gs pos="50000">
                <a:srgbClr val="FFFFFF"/>
              </a:gs>
              <a:gs pos="100000">
                <a:srgbClr val="9900FF"/>
              </a:gs>
            </a:gsLst>
            <a:lin ang="5400000" scaled="1"/>
          </a:gradFill>
          <a:ln w="2857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eaLnBrk="0" hangingPunct="0"/>
            <a:endParaRPr lang="en-US" sz="2000">
              <a:solidFill>
                <a:srgbClr val="FFFF99"/>
              </a:solidFill>
            </a:endParaRPr>
          </a:p>
        </p:txBody>
      </p:sp>
      <p:sp>
        <p:nvSpPr>
          <p:cNvPr id="26630" name="WordArt 6"/>
          <p:cNvSpPr>
            <a:spLocks noChangeArrowheads="1" noChangeShapeType="1" noTextEdit="1"/>
          </p:cNvSpPr>
          <p:nvPr/>
        </p:nvSpPr>
        <p:spPr bwMode="auto">
          <a:xfrm rot="-693650">
            <a:off x="990600" y="2438400"/>
            <a:ext cx="2667000" cy="1600200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  <a:scene3d>
              <a:camera prst="legacyPerspectiveFront">
                <a:rot lat="20099999" lon="20099999" rev="0"/>
              </a:camera>
              <a:lightRig rig="legacyHarsh2" dir="t"/>
            </a:scene3d>
            <a:sp3d extrusionH="430200" prstMaterial="legacyMatte">
              <a:extrusionClr>
                <a:srgbClr val="CC66FF"/>
              </a:extrusionClr>
            </a:sp3d>
          </a:bodyPr>
          <a:lstStyle/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99FF"/>
                    </a:gs>
                    <a:gs pos="50000">
                      <a:srgbClr val="FFFFCC"/>
                    </a:gs>
                    <a:gs pos="100000">
                      <a:srgbClr val="CC99FF"/>
                    </a:gs>
                  </a:gsLst>
                  <a:lin ang="3393650" scaled="1"/>
                </a:gradFill>
                <a:latin typeface="Arial Black"/>
              </a:rPr>
              <a:t>fanongo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C99FF"/>
                  </a:gs>
                  <a:gs pos="50000">
                    <a:srgbClr val="FFFFCC"/>
                  </a:gs>
                  <a:gs pos="100000">
                    <a:srgbClr val="CC99FF"/>
                  </a:gs>
                </a:gsLst>
                <a:lin ang="3393650" scaled="1"/>
              </a:gradFill>
              <a:latin typeface="Arial Black"/>
            </a:endParaRPr>
          </a:p>
        </p:txBody>
      </p:sp>
      <p:sp>
        <p:nvSpPr>
          <p:cNvPr id="26631" name="WordArt 7"/>
          <p:cNvSpPr>
            <a:spLocks noChangeArrowheads="1" noChangeShapeType="1"/>
          </p:cNvSpPr>
          <p:nvPr/>
        </p:nvSpPr>
        <p:spPr bwMode="auto">
          <a:xfrm rot="-757852">
            <a:off x="381000" y="4414838"/>
            <a:ext cx="2286000" cy="1300162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  <a:scene3d>
              <a:camera prst="legacyPerspectiveFront">
                <a:rot lat="20099999" lon="20099999" rev="0"/>
              </a:camera>
              <a:lightRig rig="legacyHarsh2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FFFF"/>
                    </a:gs>
                    <a:gs pos="100000">
                      <a:srgbClr val="FFFF00"/>
                    </a:gs>
                  </a:gsLst>
                  <a:lin ang="6157852" scaled="1"/>
                </a:gradFill>
                <a:latin typeface="Arial Black" pitchFamily="34" charset="0"/>
              </a:rPr>
              <a:t>mamata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FFFF"/>
                  </a:gs>
                  <a:gs pos="100000">
                    <a:srgbClr val="FFFF00"/>
                  </a:gs>
                </a:gsLst>
                <a:lin ang="6157852" scaled="1"/>
              </a:gradFill>
              <a:latin typeface="Arial Black" pitchFamily="34" charset="0"/>
            </a:endParaRPr>
          </a:p>
        </p:txBody>
      </p:sp>
      <p:sp>
        <p:nvSpPr>
          <p:cNvPr id="26632" name="WordArt 8"/>
          <p:cNvSpPr>
            <a:spLocks noChangeArrowheads="1" noChangeShapeType="1"/>
          </p:cNvSpPr>
          <p:nvPr/>
        </p:nvSpPr>
        <p:spPr bwMode="auto">
          <a:xfrm rot="-913995">
            <a:off x="6173788" y="4572000"/>
            <a:ext cx="2817812" cy="1447800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  <a:scene3d>
              <a:camera prst="legacyPerspectiveFront">
                <a:rot lat="20099999" lon="20099999" rev="0"/>
              </a:camera>
              <a:lightRig rig="legacyHarsh2" dir="t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99"/>
                    </a:gs>
                    <a:gs pos="100000">
                      <a:srgbClr val="00FF00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pā</a:t>
            </a:r>
            <a:r>
              <a:rPr lang="en-US" sz="36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99"/>
                    </a:gs>
                    <a:gs pos="100000">
                      <a:srgbClr val="00FF00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 </a:t>
            </a:r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99"/>
                    </a:gs>
                    <a:gs pos="100000">
                      <a:srgbClr val="00FF00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atu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99"/>
                  </a:gs>
                  <a:gs pos="100000">
                    <a:srgbClr val="00FF00"/>
                  </a:gs>
                </a:gsLst>
                <a:path path="rect">
                  <a:fillToRect l="50000" t="50000" r="50000" b="50000"/>
                </a:path>
              </a:gradFill>
              <a:latin typeface="Arial Black"/>
            </a:endParaRPr>
          </a:p>
        </p:txBody>
      </p:sp>
      <p:sp>
        <p:nvSpPr>
          <p:cNvPr id="26633" name="WordArt 9"/>
          <p:cNvSpPr>
            <a:spLocks noChangeArrowheads="1" noChangeShapeType="1"/>
          </p:cNvSpPr>
          <p:nvPr/>
        </p:nvSpPr>
        <p:spPr bwMode="auto">
          <a:xfrm rot="-1083159">
            <a:off x="2514600" y="3683000"/>
            <a:ext cx="1676400" cy="1041400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  <a:scene3d>
              <a:camera prst="legacyPerspectiveFront">
                <a:rot lat="20099999" lon="20099999" rev="0"/>
              </a:camera>
              <a:lightRig rig="legacyNormal2" dir="t"/>
            </a:scene3d>
            <a:sp3d extrusionH="430200" prstMaterial="legacyMatte">
              <a:extrusionClr>
                <a:srgbClr val="FFCC00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ifo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latin typeface="Arial Black"/>
            </a:endParaRPr>
          </a:p>
        </p:txBody>
      </p:sp>
      <p:sp>
        <p:nvSpPr>
          <p:cNvPr id="26634" name="WordArt 10"/>
          <p:cNvSpPr>
            <a:spLocks noChangeArrowheads="1" noChangeShapeType="1"/>
          </p:cNvSpPr>
          <p:nvPr/>
        </p:nvSpPr>
        <p:spPr bwMode="auto">
          <a:xfrm rot="-1202606">
            <a:off x="1987550" y="5468938"/>
            <a:ext cx="2432050" cy="931862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  <a:scene3d>
              <a:camera prst="legacyPerspectiveFront">
                <a:rot lat="20099999" lon="20099999" rev="0"/>
              </a:camera>
              <a:lightRig rig="legacyNormal2" dir="t"/>
            </a:scene3d>
            <a:sp3d extrusionH="430200" prstMaterial="legacyMatte">
              <a:extrusionClr>
                <a:srgbClr val="FF00FF"/>
              </a:extrusionClr>
            </a:sp3d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50000">
                      <a:srgbClr val="FF99FF"/>
                    </a:gs>
                    <a:gs pos="100000">
                      <a:srgbClr val="FFFF00"/>
                    </a:gs>
                  </a:gsLst>
                  <a:lin ang="6602606" scaled="1"/>
                </a:gradFill>
                <a:latin typeface="Arial Black" pitchFamily="34" charset="0"/>
              </a:rPr>
              <a:t>nanamu</a:t>
            </a:r>
            <a:endParaRPr lang="en-US" sz="36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50000">
                    <a:srgbClr val="FF99FF"/>
                  </a:gs>
                  <a:gs pos="100000">
                    <a:srgbClr val="FFFF00"/>
                  </a:gs>
                </a:gsLst>
                <a:lin ang="6602606" scaled="1"/>
              </a:gradFill>
              <a:latin typeface="Arial Black" pitchFamily="34" charset="0"/>
            </a:endParaRPr>
          </a:p>
        </p:txBody>
      </p:sp>
      <p:sp>
        <p:nvSpPr>
          <p:cNvPr id="26635" name="WordArt 11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3581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Harsh3" dir="t"/>
            </a:scene3d>
            <a:sp3d extrusionH="887400" prstMaterial="legacyMatte">
              <a:extrusionClr>
                <a:srgbClr val="FFCC00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atin typeface="Impact"/>
              </a:rPr>
              <a:t>Māmani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50000">
                    <a:srgbClr val="FFFF00"/>
                  </a:gs>
                  <a:gs pos="100000">
                    <a:srgbClr val="FFCC00"/>
                  </a:gs>
                </a:gsLst>
                <a:lin ang="2700000" scaled="1"/>
              </a:gradFill>
              <a:latin typeface="Impact"/>
            </a:endParaRPr>
          </a:p>
          <a:p>
            <a:pPr algn="ctr"/>
            <a:r>
              <a:rPr lang="en-US" sz="36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atin typeface="Impact"/>
              </a:rPr>
              <a:t>'</a:t>
            </a:r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atin typeface="Impact"/>
              </a:rPr>
              <a:t>Ikai</a:t>
            </a:r>
            <a:r>
              <a:rPr lang="en-US" sz="36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atin typeface="Impact"/>
              </a:rPr>
              <a:t> </a:t>
            </a:r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atin typeface="Impact"/>
              </a:rPr>
              <a:t>Hā</a:t>
            </a:r>
            <a:r>
              <a:rPr lang="en-US" sz="36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FFFF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atin typeface="Impact"/>
              </a:rPr>
              <a:t> Mai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962400" y="1143000"/>
            <a:ext cx="1838766" cy="5562600"/>
            <a:chOff x="4338638" y="1289050"/>
            <a:chExt cx="1765299" cy="534035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15" name="Group 65"/>
            <p:cNvGrpSpPr>
              <a:grpSpLocks/>
            </p:cNvGrpSpPr>
            <p:nvPr/>
          </p:nvGrpSpPr>
          <p:grpSpPr bwMode="auto">
            <a:xfrm>
              <a:off x="4549775" y="1289050"/>
              <a:ext cx="1393825" cy="4044950"/>
              <a:chOff x="2578" y="816"/>
              <a:chExt cx="878" cy="2548"/>
            </a:xfrm>
          </p:grpSpPr>
          <p:sp>
            <p:nvSpPr>
              <p:cNvPr id="19" name="Rectangle 63"/>
              <p:cNvSpPr>
                <a:spLocks noChangeArrowheads="1"/>
              </p:cNvSpPr>
              <p:nvPr/>
            </p:nvSpPr>
            <p:spPr bwMode="auto">
              <a:xfrm>
                <a:off x="2888" y="1194"/>
                <a:ext cx="218" cy="49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20" name="Picture 64" descr="Man business_ori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35000" contrast="-35000"/>
              </a:blip>
              <a:srcRect/>
              <a:stretch>
                <a:fillRect/>
              </a:stretch>
            </p:blipFill>
            <p:spPr bwMode="auto">
              <a:xfrm>
                <a:off x="2578" y="816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16" name="Picture 59" descr="Woman Business 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5000" contrast="-35000"/>
            </a:blip>
            <a:srcRect/>
            <a:stretch>
              <a:fillRect/>
            </a:stretch>
          </p:blipFill>
          <p:spPr bwMode="auto">
            <a:xfrm>
              <a:off x="4886324" y="1828800"/>
              <a:ext cx="1217613" cy="3932238"/>
            </a:xfrm>
            <a:prstGeom prst="rect">
              <a:avLst/>
            </a:prstGeom>
            <a:noFill/>
          </p:spPr>
        </p:pic>
        <p:pic>
          <p:nvPicPr>
            <p:cNvPr id="17" name="Picture 58" descr="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5000" contrast="-35000"/>
            </a:blip>
            <a:srcRect/>
            <a:stretch>
              <a:fillRect/>
            </a:stretch>
          </p:blipFill>
          <p:spPr bwMode="auto">
            <a:xfrm>
              <a:off x="4338638" y="2057400"/>
              <a:ext cx="1376362" cy="4044950"/>
            </a:xfrm>
            <a:prstGeom prst="rect">
              <a:avLst/>
            </a:prstGeom>
            <a:noFill/>
          </p:spPr>
        </p:pic>
        <p:pic>
          <p:nvPicPr>
            <p:cNvPr id="18" name="Picture 60" descr="Woman casual_ori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5000" contrast="-35000"/>
            </a:blip>
            <a:srcRect/>
            <a:stretch>
              <a:fillRect/>
            </a:stretch>
          </p:blipFill>
          <p:spPr bwMode="auto">
            <a:xfrm>
              <a:off x="4665662" y="2738438"/>
              <a:ext cx="1358900" cy="3890962"/>
            </a:xfrm>
            <a:prstGeom prst="rect">
              <a:avLst/>
            </a:prstGeom>
            <a:noFill/>
          </p:spPr>
        </p:pic>
      </p:grpSp>
      <p:sp>
        <p:nvSpPr>
          <p:cNvPr id="23" name="WordArt 6"/>
          <p:cNvSpPr>
            <a:spLocks noChangeArrowheads="1" noChangeShapeType="1"/>
          </p:cNvSpPr>
          <p:nvPr/>
        </p:nvSpPr>
        <p:spPr bwMode="auto">
          <a:xfrm>
            <a:off x="4735513" y="228600"/>
            <a:ext cx="3951287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00"/>
                    </a:gs>
                    <a:gs pos="50000">
                      <a:srgbClr val="FFF2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latin typeface="Arial Black"/>
              </a:rPr>
              <a:t>Mo'ui</a:t>
            </a:r>
            <a:r>
              <a:rPr lang="en-US" sz="3600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00"/>
                    </a:gs>
                    <a:gs pos="50000">
                      <a:srgbClr val="FFF2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latin typeface="Arial Black"/>
              </a:rPr>
              <a:t> </a:t>
            </a:r>
            <a:r>
              <a:rPr lang="en-US" sz="3600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00"/>
                    </a:gs>
                    <a:gs pos="50000">
                      <a:srgbClr val="FFF2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latin typeface="Arial Black"/>
              </a:rPr>
              <a:t>Fakalaumalie</a:t>
            </a:r>
            <a:endParaRPr lang="en-US" sz="3600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00"/>
                  </a:gs>
                  <a:gs pos="50000">
                    <a:srgbClr val="FFF200"/>
                  </a:gs>
                  <a:gs pos="100000">
                    <a:srgbClr val="FF9900"/>
                  </a:gs>
                </a:gsLst>
                <a:lin ang="5400000" scaled="1"/>
              </a:gradFill>
              <a:latin typeface="Arial Black"/>
            </a:endParaRPr>
          </a:p>
        </p:txBody>
      </p:sp>
    </p:spTree>
  </p:cSld>
  <p:clrMapOvr>
    <a:masterClrMapping/>
  </p:clrMapOvr>
  <p:transition advClick="0" advTm="21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8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8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8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8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8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utoUpdateAnimBg="0"/>
      <p:bldP spid="26628" grpId="0"/>
      <p:bldP spid="26629" grpId="0" animBg="1" autoUpdateAnimBg="0"/>
      <p:bldP spid="26630" grpId="0"/>
      <p:bldP spid="26631" grpId="0"/>
      <p:bldP spid="26632" grpId="0"/>
      <p:bldP spid="26633" grpId="0"/>
      <p:bldP spid="266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00CC"/>
            </a:gs>
            <a:gs pos="50000">
              <a:srgbClr val="9900FF"/>
            </a:gs>
            <a:gs pos="100000">
              <a:srgbClr val="9900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265363" y="1443042"/>
            <a:ext cx="4614862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8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Ongo‘i</a:t>
            </a:r>
            <a:r>
              <a:rPr lang="en-US" sz="3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 </a:t>
            </a:r>
            <a:r>
              <a:rPr lang="en-US" sz="38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Nonga</a:t>
            </a:r>
            <a:r>
              <a:rPr lang="en-US" sz="38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 </a:t>
            </a:r>
            <a:r>
              <a:rPr lang="en-US" sz="38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Fiemalie</a:t>
            </a:r>
            <a:endParaRPr lang="en-US" sz="3800" dirty="0">
              <a:ln>
                <a:solidFill>
                  <a:schemeClr val="tx1"/>
                </a:solidFill>
              </a:ln>
              <a:effectLst>
                <a:outerShdw blurRad="76200" dist="38100" dir="1800000" algn="ctr" rotWithShape="0">
                  <a:schemeClr val="tx1"/>
                </a:outerShdw>
              </a:effectLst>
              <a:latin typeface="Impact" pitchFamily="34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735138" y="2066930"/>
            <a:ext cx="567372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800" dirty="0" err="1">
                <a:ln>
                  <a:solidFill>
                    <a:schemeClr val="tx1"/>
                  </a:solidFill>
                </a:ln>
                <a:solidFill>
                  <a:srgbClr val="66CC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Ongo’i</a:t>
            </a:r>
            <a:r>
              <a:rPr lang="en-US" sz="3800" dirty="0">
                <a:ln>
                  <a:solidFill>
                    <a:schemeClr val="tx1"/>
                  </a:solidFill>
                </a:ln>
                <a:solidFill>
                  <a:srgbClr val="66CC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 </a:t>
            </a:r>
            <a:r>
              <a:rPr lang="en-US" sz="3800" dirty="0" err="1">
                <a:ln>
                  <a:solidFill>
                    <a:schemeClr val="tx1"/>
                  </a:solidFill>
                </a:ln>
                <a:solidFill>
                  <a:srgbClr val="66CC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hū</a:t>
            </a:r>
            <a:r>
              <a:rPr lang="en-US" sz="3800" dirty="0">
                <a:ln>
                  <a:solidFill>
                    <a:schemeClr val="tx1"/>
                  </a:solidFill>
                </a:ln>
                <a:solidFill>
                  <a:srgbClr val="66CC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 </a:t>
            </a:r>
            <a:r>
              <a:rPr lang="en-US" sz="3800" dirty="0" err="1">
                <a:ln>
                  <a:solidFill>
                    <a:schemeClr val="tx1"/>
                  </a:solidFill>
                </a:ln>
                <a:solidFill>
                  <a:srgbClr val="66CC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atu</a:t>
            </a:r>
            <a:r>
              <a:rPr lang="en-US" sz="3800" dirty="0">
                <a:ln>
                  <a:solidFill>
                    <a:schemeClr val="tx1"/>
                  </a:solidFill>
                </a:ln>
                <a:solidFill>
                  <a:srgbClr val="66CC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 </a:t>
            </a:r>
            <a:r>
              <a:rPr lang="en-US" sz="3800" dirty="0" err="1">
                <a:ln>
                  <a:solidFill>
                    <a:schemeClr val="tx1"/>
                  </a:solidFill>
                </a:ln>
                <a:solidFill>
                  <a:srgbClr val="66CC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mei</a:t>
            </a:r>
            <a:r>
              <a:rPr lang="en-US" sz="3800" dirty="0">
                <a:ln>
                  <a:solidFill>
                    <a:schemeClr val="tx1"/>
                  </a:solidFill>
                </a:ln>
                <a:solidFill>
                  <a:srgbClr val="66CC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 </a:t>
            </a:r>
            <a:r>
              <a:rPr lang="en-US" sz="3800" dirty="0" err="1">
                <a:ln>
                  <a:solidFill>
                    <a:schemeClr val="tx1"/>
                  </a:solidFill>
                </a:ln>
                <a:solidFill>
                  <a:srgbClr val="66CC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Lalofonua</a:t>
            </a:r>
            <a:r>
              <a:rPr lang="en-US" sz="3800" dirty="0">
                <a:ln>
                  <a:solidFill>
                    <a:schemeClr val="tx1"/>
                  </a:solidFill>
                </a:ln>
                <a:solidFill>
                  <a:srgbClr val="66CC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 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28600" y="2689230"/>
            <a:ext cx="868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600">
                <a:ln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Ongo’i tau’ataina mei he mo’ui fakakakano</a:t>
            </a:r>
            <a:endParaRPr lang="en-US" sz="360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76200" dist="38100" dir="1800000" algn="ctr" rotWithShape="0">
                  <a:schemeClr val="tx1"/>
                </a:outerShdw>
              </a:effectLst>
              <a:latin typeface="Impact" pitchFamily="34" charset="0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55600" y="3298830"/>
            <a:ext cx="84343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Fetaulaki mo ha ni’ihi ‘oku sino fakalaumalie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530225" y="3908430"/>
            <a:ext cx="8085138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800" dirty="0" err="1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Vakaiatu</a:t>
            </a:r>
            <a:r>
              <a:rPr lang="en-US" sz="3800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 </a:t>
            </a:r>
            <a:r>
              <a:rPr lang="en-US" sz="3800" dirty="0" err="1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kiha</a:t>
            </a:r>
            <a:r>
              <a:rPr lang="en-US" sz="3800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 </a:t>
            </a:r>
            <a:r>
              <a:rPr lang="en-US" sz="3800" dirty="0" err="1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Taha</a:t>
            </a:r>
            <a:r>
              <a:rPr lang="en-US" sz="3800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 ‘</a:t>
            </a:r>
            <a:r>
              <a:rPr lang="en-US" sz="3800" dirty="0" err="1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oku</a:t>
            </a:r>
            <a:r>
              <a:rPr lang="en-US" sz="3800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 </a:t>
            </a:r>
            <a:r>
              <a:rPr lang="en-US" sz="3800" dirty="0" err="1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Malama</a:t>
            </a:r>
            <a:r>
              <a:rPr lang="en-US" sz="3800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 ‘</a:t>
            </a:r>
            <a:r>
              <a:rPr lang="en-US" sz="3800" dirty="0" err="1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ihe</a:t>
            </a:r>
            <a:r>
              <a:rPr lang="en-US" sz="3800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 ‘</a:t>
            </a:r>
            <a:r>
              <a:rPr lang="en-US" sz="3800" dirty="0" err="1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Ofa</a:t>
            </a:r>
            <a:endParaRPr lang="en-US" sz="3800" dirty="0">
              <a:ln>
                <a:solidFill>
                  <a:schemeClr val="tx1"/>
                </a:solidFill>
              </a:ln>
              <a:solidFill>
                <a:srgbClr val="6699FF"/>
              </a:solidFill>
              <a:effectLst>
                <a:outerShdw blurRad="76200" dist="38100" dir="1800000" algn="ctr" rotWithShape="0">
                  <a:schemeClr val="tx1"/>
                </a:outerShdw>
              </a:effectLst>
              <a:latin typeface="Impact" pitchFamily="34" charset="0"/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04800" y="4532317"/>
            <a:ext cx="85344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800">
                <a:ln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Fotu mai ‘ihe ma’a ‘ete Nofo Māmani</a:t>
            </a:r>
            <a:endParaRPr lang="en-US" sz="3800">
              <a:ln>
                <a:solidFill>
                  <a:schemeClr val="tx1"/>
                </a:solidFill>
              </a:ln>
              <a:solidFill>
                <a:srgbClr val="FF66FF"/>
              </a:solidFill>
              <a:effectLst>
                <a:outerShdw blurRad="76200" dist="38100" dir="1800000" algn="ctr" rotWithShape="0">
                  <a:schemeClr val="tx1"/>
                </a:outerShdw>
              </a:effectLst>
              <a:latin typeface="Impact" pitchFamily="34" charset="0"/>
            </a:endParaRP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1065213" y="5141917"/>
            <a:ext cx="701357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800">
                <a:ln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762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Toe foki kihe ‘ete Mo’ui fakakakano</a:t>
            </a:r>
            <a:endParaRPr lang="en-US" sz="3800">
              <a:ln>
                <a:solidFill>
                  <a:schemeClr val="tx1"/>
                </a:solidFill>
              </a:ln>
              <a:solidFill>
                <a:srgbClr val="9933FF"/>
              </a:solidFill>
              <a:effectLst>
                <a:outerShdw blurRad="76200" dist="38100" dir="1800000" algn="ctr" rotWithShape="0">
                  <a:schemeClr val="tx1"/>
                </a:outerShdw>
              </a:effectLst>
              <a:latin typeface="Impact" pitchFamily="34" charset="0"/>
            </a:endParaRPr>
          </a:p>
        </p:txBody>
      </p:sp>
      <p:grpSp>
        <p:nvGrpSpPr>
          <p:cNvPr id="27660" name="Group 12"/>
          <p:cNvGrpSpPr>
            <a:grpSpLocks/>
          </p:cNvGrpSpPr>
          <p:nvPr/>
        </p:nvGrpSpPr>
        <p:grpSpPr bwMode="auto">
          <a:xfrm>
            <a:off x="1943099" y="5883276"/>
            <a:ext cx="5219701" cy="746124"/>
            <a:chOff x="2544" y="3840"/>
            <a:chExt cx="3288" cy="470"/>
          </a:xfrm>
        </p:grpSpPr>
        <p:sp>
          <p:nvSpPr>
            <p:cNvPr id="27650" name="Text Box 2"/>
            <p:cNvSpPr txBox="1">
              <a:spLocks noChangeArrowheads="1"/>
            </p:cNvSpPr>
            <p:nvPr/>
          </p:nvSpPr>
          <p:spPr bwMode="auto">
            <a:xfrm>
              <a:off x="3278" y="3840"/>
              <a:ext cx="183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 err="1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25400" dir="1800000" algn="tl">
                      <a:srgbClr val="000000"/>
                    </a:outerShdw>
                  </a:effectLst>
                  <a:latin typeface="Impact" pitchFamily="34" charset="0"/>
                </a:rPr>
                <a:t>Meihe</a:t>
              </a:r>
              <a:r>
                <a:rPr lang="en-US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25400" dir="1800000" algn="tl">
                      <a:srgbClr val="000000"/>
                    </a:outerShdw>
                  </a:effectLst>
                  <a:latin typeface="Impact" pitchFamily="34" charset="0"/>
                </a:rPr>
                <a:t>: </a:t>
              </a:r>
              <a:r>
                <a:rPr lang="en-US" dirty="0" smtClean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25400" dir="1800000" algn="tl">
                      <a:srgbClr val="000000"/>
                    </a:outerShdw>
                  </a:effectLst>
                  <a:latin typeface="Impact" pitchFamily="34" charset="0"/>
                </a:rPr>
                <a:t>“Life </a:t>
              </a:r>
              <a:r>
                <a:rPr lang="en-US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25400" dir="1800000" algn="tl">
                      <a:srgbClr val="000000"/>
                    </a:outerShdw>
                  </a:effectLst>
                  <a:latin typeface="Impact" pitchFamily="34" charset="0"/>
                </a:rPr>
                <a:t>After </a:t>
              </a:r>
              <a:r>
                <a:rPr lang="en-US" dirty="0" smtClean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25400" dir="1800000" algn="tl">
                      <a:srgbClr val="000000"/>
                    </a:outerShdw>
                  </a:effectLst>
                  <a:latin typeface="Impact" pitchFamily="34" charset="0"/>
                </a:rPr>
                <a:t>Life”</a:t>
              </a:r>
              <a:endParaRPr lang="en-US" b="1" dirty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outerShdw blurRad="38100" dist="25400" dir="18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27658" name="Text Box 10"/>
            <p:cNvSpPr txBox="1">
              <a:spLocks noChangeArrowheads="1"/>
            </p:cNvSpPr>
            <p:nvPr/>
          </p:nvSpPr>
          <p:spPr bwMode="auto">
            <a:xfrm>
              <a:off x="2544" y="4019"/>
              <a:ext cx="328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dirty="0" smtClean="0">
                  <a:solidFill>
                    <a:srgbClr val="FFFF00"/>
                  </a:solidFill>
                  <a:effectLst>
                    <a:outerShdw dist="38100" dir="1200000" algn="tl">
                      <a:srgbClr val="000000"/>
                    </a:outerShdw>
                  </a:effectLst>
                </a:rPr>
                <a:t>by Raymond </a:t>
              </a:r>
              <a:r>
                <a:rPr lang="en-US" b="1" dirty="0">
                  <a:solidFill>
                    <a:srgbClr val="FFFF00"/>
                  </a:solidFill>
                  <a:effectLst>
                    <a:outerShdw dist="38100" dir="1200000" algn="tl">
                      <a:srgbClr val="000000"/>
                    </a:outerShdw>
                  </a:effectLst>
                </a:rPr>
                <a:t>A. Moody, Jr. M.D., 1975</a:t>
              </a:r>
              <a:endParaRPr lang="en-US" sz="1800" b="1" dirty="0">
                <a:solidFill>
                  <a:srgbClr val="FFFF99"/>
                </a:solidFill>
                <a:effectLst>
                  <a:outerShdw dist="38100" dir="12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0"/>
            <a:ext cx="9144000" cy="1295400"/>
            <a:chOff x="0" y="0"/>
            <a:chExt cx="9144000" cy="1295400"/>
          </a:xfrm>
        </p:grpSpPr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1295400"/>
            </a:xfrm>
            <a:prstGeom prst="rect">
              <a:avLst/>
            </a:prstGeom>
            <a:gradFill flip="none" rotWithShape="1">
              <a:gsLst>
                <a:gs pos="0">
                  <a:srgbClr val="B84FFF"/>
                </a:gs>
                <a:gs pos="100000">
                  <a:srgbClr val="FFFF66"/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9" name="Text Box 11"/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27361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endParaRPr lang="en-US" sz="1800" b="1" dirty="0">
                <a:solidFill>
                  <a:srgbClr val="000099"/>
                </a:solidFill>
                <a:latin typeface="Arial Black" pitchFamily="34" charset="0"/>
              </a:endParaRP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3800" b="1" dirty="0" err="1">
                  <a:ln>
                    <a:solidFill>
                      <a:schemeClr val="tx1"/>
                    </a:solidFill>
                  </a:ln>
                  <a:solidFill>
                    <a:srgbClr val="000099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Koe</a:t>
              </a:r>
              <a:r>
                <a:rPr lang="en-US" sz="3800" b="1" dirty="0">
                  <a:ln>
                    <a:solidFill>
                      <a:schemeClr val="tx1"/>
                    </a:solidFill>
                  </a:ln>
                  <a:solidFill>
                    <a:srgbClr val="000099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 </a:t>
              </a:r>
              <a:r>
                <a:rPr lang="en-US" sz="3800" b="1" dirty="0" err="1">
                  <a:ln>
                    <a:solidFill>
                      <a:schemeClr val="tx1"/>
                    </a:solidFill>
                  </a:ln>
                  <a:solidFill>
                    <a:srgbClr val="000099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Ngahi</a:t>
              </a:r>
              <a:r>
                <a:rPr lang="en-US" sz="3800" b="1" dirty="0">
                  <a:ln>
                    <a:solidFill>
                      <a:schemeClr val="tx1"/>
                    </a:solidFill>
                  </a:ln>
                  <a:solidFill>
                    <a:srgbClr val="000099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 ‘</a:t>
              </a:r>
              <a:r>
                <a:rPr lang="en-US" sz="3800" b="1" dirty="0" err="1">
                  <a:ln>
                    <a:solidFill>
                      <a:schemeClr val="tx1"/>
                    </a:solidFill>
                  </a:ln>
                  <a:solidFill>
                    <a:srgbClr val="000099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Elemeniti</a:t>
              </a:r>
              <a:endParaRPr lang="en-US" sz="3800" b="1" dirty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endParaRP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3800" b="1" dirty="0">
                  <a:ln>
                    <a:solidFill>
                      <a:schemeClr val="tx1"/>
                    </a:solidFill>
                  </a:ln>
                  <a:solidFill>
                    <a:srgbClr val="000099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‘</a:t>
              </a:r>
              <a:r>
                <a:rPr lang="en-US" sz="3800" b="1" dirty="0" err="1">
                  <a:ln>
                    <a:solidFill>
                      <a:schemeClr val="tx1"/>
                    </a:solidFill>
                  </a:ln>
                  <a:solidFill>
                    <a:srgbClr val="000099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oku</a:t>
              </a:r>
              <a:r>
                <a:rPr lang="en-US" sz="3800" b="1" dirty="0">
                  <a:ln>
                    <a:solidFill>
                      <a:schemeClr val="tx1"/>
                    </a:solidFill>
                  </a:ln>
                  <a:solidFill>
                    <a:srgbClr val="000099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 Hoko </a:t>
              </a:r>
              <a:r>
                <a:rPr lang="en-US" sz="3800" b="1" dirty="0" err="1">
                  <a:ln>
                    <a:solidFill>
                      <a:schemeClr val="tx1"/>
                    </a:solidFill>
                  </a:ln>
                  <a:solidFill>
                    <a:srgbClr val="000099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Ma’upē</a:t>
              </a:r>
              <a:r>
                <a:rPr lang="en-US" sz="3800" b="1" dirty="0">
                  <a:ln>
                    <a:solidFill>
                      <a:schemeClr val="tx1"/>
                    </a:solidFill>
                  </a:ln>
                  <a:solidFill>
                    <a:srgbClr val="000099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 ‘</a:t>
              </a:r>
              <a:r>
                <a:rPr lang="en-US" sz="3800" b="1" dirty="0" err="1">
                  <a:ln>
                    <a:solidFill>
                      <a:schemeClr val="tx1"/>
                    </a:solidFill>
                  </a:ln>
                  <a:solidFill>
                    <a:srgbClr val="000099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ihe</a:t>
              </a:r>
              <a:r>
                <a:rPr lang="en-US" sz="3800" b="1" dirty="0">
                  <a:ln>
                    <a:solidFill>
                      <a:schemeClr val="tx1"/>
                    </a:solidFill>
                  </a:ln>
                  <a:solidFill>
                    <a:srgbClr val="000099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 </a:t>
              </a:r>
              <a:r>
                <a:rPr lang="en-US" sz="3800" b="1" dirty="0" err="1">
                  <a:ln>
                    <a:solidFill>
                      <a:schemeClr val="tx1"/>
                    </a:solidFill>
                  </a:ln>
                  <a:solidFill>
                    <a:srgbClr val="000099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ofi</a:t>
              </a:r>
              <a:r>
                <a:rPr lang="en-US" sz="3800" b="1" dirty="0">
                  <a:ln>
                    <a:solidFill>
                      <a:schemeClr val="tx1"/>
                    </a:solidFill>
                  </a:ln>
                  <a:solidFill>
                    <a:srgbClr val="000099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-Mate</a:t>
              </a:r>
            </a:p>
          </p:txBody>
        </p:sp>
      </p:grpSp>
    </p:spTree>
  </p:cSld>
  <p:clrMapOvr>
    <a:masterClrMapping/>
  </p:clrMapOvr>
  <p:transition spd="slow" advClick="0" advTm="4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3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225"/>
                            </p:stCondLst>
                            <p:childTnLst>
                              <p:par>
                                <p:cTn id="28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225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925"/>
                            </p:stCondLst>
                            <p:childTnLst>
                              <p:par>
                                <p:cTn id="40" presetID="5" presetClass="entr" presetSubtype="5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75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175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utoUpdateAnimBg="0"/>
      <p:bldP spid="27652" grpId="0" autoUpdateAnimBg="0"/>
      <p:bldP spid="27653" grpId="0" autoUpdateAnimBg="0"/>
      <p:bldP spid="27654" grpId="0" autoUpdateAnimBg="0"/>
      <p:bldP spid="27655" grpId="0" autoUpdateAnimBg="0"/>
      <p:bldP spid="27656" grpId="0" autoUpdateAnimBg="0"/>
      <p:bldP spid="2765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 noTextEdit="1"/>
          </p:cNvSpPr>
          <p:nvPr/>
        </p:nvSpPr>
        <p:spPr bwMode="auto">
          <a:xfrm>
            <a:off x="1371600" y="381000"/>
            <a:ext cx="6400800" cy="976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Left"/>
              <a:lightRig rig="legacyFlat3" dir="t"/>
            </a:scene3d>
            <a:sp3d extrusionH="887400" prstMaterial="legacyMatte">
              <a:extrusionClr>
                <a:srgbClr val="6600CC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66FF"/>
                    </a:gs>
                    <a:gs pos="50000">
                      <a:schemeClr val="bg1"/>
                    </a:gs>
                    <a:gs pos="100000">
                      <a:srgbClr val="9966FF"/>
                    </a:gs>
                  </a:gsLst>
                  <a:lin ang="5400000" scaled="1"/>
                </a:gradFill>
                <a:latin typeface="Arial Black"/>
              </a:rPr>
              <a:t>Koe</a:t>
            </a:r>
            <a:r>
              <a:rPr lang="en-US" sz="36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66FF"/>
                    </a:gs>
                    <a:gs pos="50000">
                      <a:schemeClr val="bg1"/>
                    </a:gs>
                    <a:gs pos="100000">
                      <a:srgbClr val="9966FF"/>
                    </a:gs>
                  </a:gsLst>
                  <a:lin ang="5400000" scaled="1"/>
                </a:gradFill>
                <a:latin typeface="Arial Black"/>
              </a:rPr>
              <a:t> </a:t>
            </a:r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66FF"/>
                    </a:gs>
                    <a:gs pos="50000">
                      <a:schemeClr val="bg1"/>
                    </a:gs>
                    <a:gs pos="100000">
                      <a:srgbClr val="9966FF"/>
                    </a:gs>
                  </a:gsLst>
                  <a:lin ang="5400000" scaled="1"/>
                </a:gradFill>
                <a:latin typeface="Arial Black"/>
              </a:rPr>
              <a:t>Ta'ehamai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9966FF"/>
                  </a:gs>
                  <a:gs pos="50000">
                    <a:schemeClr val="bg1"/>
                  </a:gs>
                  <a:gs pos="100000">
                    <a:srgbClr val="9966FF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28675" name="WordArt 3"/>
          <p:cNvSpPr>
            <a:spLocks noChangeArrowheads="1" noChangeShapeType="1" noTextEdit="1"/>
          </p:cNvSpPr>
          <p:nvPr/>
        </p:nvSpPr>
        <p:spPr bwMode="auto">
          <a:xfrm>
            <a:off x="685800" y="1676400"/>
            <a:ext cx="7772400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4400" b="1" kern="10" dirty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0000CC"/>
                    </a:gs>
                    <a:gs pos="100000">
                      <a:srgbClr val="660066"/>
                    </a:gs>
                  </a:gsLst>
                  <a:lin ang="2700000" scaled="1"/>
                  <a:tileRect/>
                </a:gradFill>
                <a:latin typeface="Haettenschweiler"/>
              </a:rPr>
              <a:t>'o ha Mamani Lahi 'Aupito</a:t>
            </a:r>
            <a:endParaRPr lang="en-US" sz="4400" b="1" kern="10" dirty="0">
              <a:ln w="38100">
                <a:solidFill>
                  <a:schemeClr val="bg1"/>
                </a:solidFill>
                <a:round/>
                <a:headEnd/>
                <a:tailEnd/>
              </a:ln>
              <a:gradFill flip="none" rotWithShape="1">
                <a:gsLst>
                  <a:gs pos="0">
                    <a:srgbClr val="0000CC"/>
                  </a:gs>
                  <a:gs pos="100000">
                    <a:srgbClr val="660066"/>
                  </a:gs>
                </a:gsLst>
                <a:lin ang="2700000" scaled="1"/>
                <a:tileRect/>
              </a:gradFill>
              <a:latin typeface="Haettenschweiler"/>
            </a:endParaRP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685800" y="2514600"/>
            <a:ext cx="7848600" cy="403860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FCC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5715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en-US" sz="1100" dirty="0">
              <a:solidFill>
                <a:srgbClr val="000099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600" dirty="0">
                <a:solidFill>
                  <a:srgbClr val="3E0000"/>
                </a:solidFill>
                <a:latin typeface="Arial Black" pitchFamily="34" charset="0"/>
              </a:rPr>
              <a:t>…ka </a:t>
            </a:r>
            <a:r>
              <a:rPr lang="en-US" sz="3600" dirty="0" err="1">
                <a:solidFill>
                  <a:srgbClr val="3E0000"/>
                </a:solidFill>
                <a:latin typeface="Arial Black" pitchFamily="34" charset="0"/>
              </a:rPr>
              <a:t>koe</a:t>
            </a:r>
            <a:r>
              <a:rPr lang="en-US" sz="3600" dirty="0">
                <a:solidFill>
                  <a:srgbClr val="3E0000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3E0000"/>
                </a:solidFill>
                <a:latin typeface="Arial Black" pitchFamily="34" charset="0"/>
              </a:rPr>
              <a:t>fa’ahinga</a:t>
            </a:r>
            <a:r>
              <a:rPr lang="en-US" sz="3600" dirty="0">
                <a:solidFill>
                  <a:srgbClr val="3E0000"/>
                </a:solidFill>
                <a:latin typeface="Arial Black" pitchFamily="34" charset="0"/>
              </a:rPr>
              <a:t> (</a:t>
            </a:r>
            <a:r>
              <a:rPr lang="en-US" sz="3600" dirty="0" err="1">
                <a:solidFill>
                  <a:srgbClr val="3E0000"/>
                </a:solidFill>
                <a:latin typeface="Arial Black" pitchFamily="34" charset="0"/>
              </a:rPr>
              <a:t>kau</a:t>
            </a:r>
            <a:endParaRPr lang="en-US" sz="3600" dirty="0">
              <a:solidFill>
                <a:srgbClr val="3E0000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600" dirty="0" err="1">
                <a:solidFill>
                  <a:srgbClr val="3E0000"/>
                </a:solidFill>
                <a:latin typeface="Arial Black" pitchFamily="34" charset="0"/>
              </a:rPr>
              <a:t>taula’eiki</a:t>
            </a:r>
            <a:r>
              <a:rPr lang="en-US" sz="3600" dirty="0">
                <a:solidFill>
                  <a:srgbClr val="3E0000"/>
                </a:solidFill>
                <a:latin typeface="Arial Black" pitchFamily="34" charset="0"/>
              </a:rPr>
              <a:t>) ‘</a:t>
            </a:r>
            <a:r>
              <a:rPr lang="en-US" sz="3600" dirty="0" err="1">
                <a:solidFill>
                  <a:srgbClr val="3E0000"/>
                </a:solidFill>
                <a:latin typeface="Arial Black" pitchFamily="34" charset="0"/>
              </a:rPr>
              <a:t>oku</a:t>
            </a:r>
            <a:r>
              <a:rPr lang="en-US" sz="3600" dirty="0">
                <a:solidFill>
                  <a:srgbClr val="3E0000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3E0000"/>
                </a:solidFill>
                <a:latin typeface="Arial Black" pitchFamily="34" charset="0"/>
              </a:rPr>
              <a:t>nau</a:t>
            </a:r>
            <a:r>
              <a:rPr lang="en-US" sz="3600" dirty="0">
                <a:solidFill>
                  <a:srgbClr val="3E0000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3E0000"/>
                </a:solidFill>
                <a:latin typeface="Arial Black" pitchFamily="34" charset="0"/>
              </a:rPr>
              <a:t>ngaue</a:t>
            </a:r>
            <a:endParaRPr lang="en-US" sz="3600" dirty="0">
              <a:solidFill>
                <a:srgbClr val="3E0000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600" dirty="0" err="1">
                <a:solidFill>
                  <a:srgbClr val="3E0000"/>
                </a:solidFill>
                <a:latin typeface="Arial Black" pitchFamily="34" charset="0"/>
              </a:rPr>
              <a:t>ki</a:t>
            </a:r>
            <a:r>
              <a:rPr lang="en-US" sz="3600" dirty="0">
                <a:solidFill>
                  <a:srgbClr val="3E0000"/>
                </a:solidFill>
                <a:latin typeface="Arial Black" pitchFamily="34" charset="0"/>
              </a:rPr>
              <a:t> he </a:t>
            </a:r>
            <a:r>
              <a:rPr lang="en-US" sz="3600" dirty="0" err="1">
                <a:solidFill>
                  <a:srgbClr val="3E0000"/>
                </a:solidFill>
                <a:latin typeface="Arial Black" pitchFamily="34" charset="0"/>
              </a:rPr>
              <a:t>fakatātā</a:t>
            </a:r>
            <a:r>
              <a:rPr lang="en-US" sz="3600" dirty="0">
                <a:solidFill>
                  <a:srgbClr val="3E0000"/>
                </a:solidFill>
                <a:latin typeface="Arial Black" pitchFamily="34" charset="0"/>
              </a:rPr>
              <a:t> mo e ‘</a:t>
            </a:r>
            <a:r>
              <a:rPr lang="en-US" sz="3600" dirty="0" err="1">
                <a:solidFill>
                  <a:srgbClr val="3E0000"/>
                </a:solidFill>
                <a:latin typeface="Arial Black" pitchFamily="34" charset="0"/>
              </a:rPr>
              <a:t>ata</a:t>
            </a:r>
            <a:r>
              <a:rPr lang="en-US" sz="3600" dirty="0">
                <a:solidFill>
                  <a:srgbClr val="3E0000"/>
                </a:solidFill>
                <a:latin typeface="Arial Black" pitchFamily="34" charset="0"/>
              </a:rPr>
              <a:t> ‘o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3600" dirty="0">
                <a:solidFill>
                  <a:srgbClr val="3E0000"/>
                </a:solidFill>
                <a:latin typeface="Arial Black" pitchFamily="34" charset="0"/>
              </a:rPr>
              <a:t>e </a:t>
            </a:r>
            <a:r>
              <a:rPr lang="en-US" sz="3600" dirty="0" err="1">
                <a:solidFill>
                  <a:srgbClr val="3E0000"/>
                </a:solidFill>
                <a:latin typeface="Arial Black" pitchFamily="34" charset="0"/>
              </a:rPr>
              <a:t>ngaahi</a:t>
            </a:r>
            <a:r>
              <a:rPr lang="en-US" sz="3600" dirty="0">
                <a:solidFill>
                  <a:srgbClr val="3E0000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3E0000"/>
                </a:solidFill>
                <a:latin typeface="Arial Black" pitchFamily="34" charset="0"/>
              </a:rPr>
              <a:t>me’a</a:t>
            </a:r>
            <a:r>
              <a:rPr lang="en-US" sz="3600" dirty="0">
                <a:solidFill>
                  <a:srgbClr val="3E0000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3E0000"/>
                </a:solidFill>
                <a:latin typeface="Arial Black" pitchFamily="34" charset="0"/>
              </a:rPr>
              <a:t>fakalangi</a:t>
            </a:r>
            <a:r>
              <a:rPr lang="en-US" sz="3600" dirty="0">
                <a:solidFill>
                  <a:srgbClr val="3E0000"/>
                </a:solidFill>
                <a:latin typeface="Arial Black" pitchFamily="34" charset="0"/>
              </a:rPr>
              <a:t>...</a:t>
            </a:r>
          </a:p>
          <a:p>
            <a:pPr algn="ctr" eaLnBrk="0" hangingPunct="0">
              <a:lnSpc>
                <a:spcPct val="80000"/>
              </a:lnSpc>
            </a:pPr>
            <a:endParaRPr lang="en-US" sz="1000" dirty="0">
              <a:solidFill>
                <a:srgbClr val="3E0000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600" b="1" dirty="0" err="1">
                <a:ln>
                  <a:solidFill>
                    <a:srgbClr val="4C216D"/>
                  </a:solidFill>
                </a:ln>
                <a:solidFill>
                  <a:srgbClr val="3E0000"/>
                </a:solidFill>
                <a:effectLst>
                  <a:outerShdw dir="2700000" algn="tl">
                    <a:srgbClr val="000000"/>
                  </a:outerShdw>
                </a:effectLst>
              </a:rPr>
              <a:t>Hepelu</a:t>
            </a:r>
            <a:r>
              <a:rPr lang="en-US" sz="3600" b="1" dirty="0">
                <a:ln>
                  <a:solidFill>
                    <a:srgbClr val="4C216D"/>
                  </a:solidFill>
                </a:ln>
                <a:solidFill>
                  <a:srgbClr val="3E0000"/>
                </a:solidFill>
                <a:effectLst>
                  <a:outerShdw dir="2700000" algn="tl">
                    <a:srgbClr val="000000"/>
                  </a:outerShdw>
                </a:effectLst>
              </a:rPr>
              <a:t> 8:3-5</a:t>
            </a:r>
          </a:p>
        </p:txBody>
      </p:sp>
    </p:spTree>
  </p:cSld>
  <p:clrMapOvr>
    <a:masterClrMapping/>
  </p:clrMapOvr>
  <p:transition spd="slow" advClick="0" advTm="15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/>
      <p:bldP spid="28676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533400" y="2438400"/>
            <a:ext cx="8077200" cy="426720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rect">
              <a:fillToRect l="50000" t="50000" r="50000" b="50000"/>
            </a:path>
          </a:gradFill>
          <a:ln w="57150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en-US" sz="1600" dirty="0">
              <a:solidFill>
                <a:schemeClr val="accent2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600" dirty="0">
                <a:solidFill>
                  <a:srgbClr val="3A003A"/>
                </a:solidFill>
                <a:latin typeface="Arial Black" pitchFamily="34" charset="0"/>
              </a:rPr>
              <a:t>Pea </a:t>
            </a:r>
            <a:r>
              <a:rPr lang="en-US" sz="3600" dirty="0" err="1">
                <a:solidFill>
                  <a:srgbClr val="3A003A"/>
                </a:solidFill>
                <a:latin typeface="Arial Black" pitchFamily="34" charset="0"/>
              </a:rPr>
              <a:t>foki</a:t>
            </a:r>
            <a:r>
              <a:rPr lang="en-US" sz="3600" dirty="0">
                <a:solidFill>
                  <a:srgbClr val="3A003A"/>
                </a:solidFill>
                <a:latin typeface="Arial Black" pitchFamily="34" charset="0"/>
              </a:rPr>
              <a:t> ‘a e </a:t>
            </a:r>
            <a:r>
              <a:rPr lang="en-US" sz="3600" dirty="0" err="1">
                <a:solidFill>
                  <a:srgbClr val="3A003A"/>
                </a:solidFill>
                <a:latin typeface="Arial Black" pitchFamily="34" charset="0"/>
              </a:rPr>
              <a:t>efu</a:t>
            </a:r>
            <a:r>
              <a:rPr lang="en-US" sz="3600" dirty="0">
                <a:solidFill>
                  <a:srgbClr val="3A003A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3A003A"/>
                </a:solidFill>
                <a:latin typeface="Arial Black" pitchFamily="34" charset="0"/>
              </a:rPr>
              <a:t>ki</a:t>
            </a:r>
            <a:r>
              <a:rPr lang="en-US" sz="3600" dirty="0">
                <a:solidFill>
                  <a:srgbClr val="3A003A"/>
                </a:solidFill>
                <a:latin typeface="Arial Black" pitchFamily="34" charset="0"/>
              </a:rPr>
              <a:t> he 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3600" dirty="0" err="1">
                <a:solidFill>
                  <a:srgbClr val="3A003A"/>
                </a:solidFill>
                <a:latin typeface="Arial Black" pitchFamily="34" charset="0"/>
              </a:rPr>
              <a:t>kelekele</a:t>
            </a:r>
            <a:r>
              <a:rPr lang="en-US" sz="3600" dirty="0">
                <a:solidFill>
                  <a:srgbClr val="3A003A"/>
                </a:solidFill>
                <a:latin typeface="Arial Black" pitchFamily="34" charset="0"/>
              </a:rPr>
              <a:t>, ‘o </a:t>
            </a:r>
            <a:r>
              <a:rPr lang="en-US" sz="3600" dirty="0" err="1">
                <a:solidFill>
                  <a:srgbClr val="3A003A"/>
                </a:solidFill>
                <a:latin typeface="Arial Black" pitchFamily="34" charset="0"/>
              </a:rPr>
              <a:t>hange</a:t>
            </a:r>
            <a:r>
              <a:rPr lang="en-US" sz="3600" dirty="0">
                <a:solidFill>
                  <a:srgbClr val="3A003A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3A003A"/>
                </a:solidFill>
                <a:latin typeface="Arial Black" pitchFamily="34" charset="0"/>
              </a:rPr>
              <a:t>ko</a:t>
            </a:r>
            <a:r>
              <a:rPr lang="en-US" sz="3600" dirty="0">
                <a:solidFill>
                  <a:srgbClr val="3A003A"/>
                </a:solidFill>
                <a:latin typeface="Arial Black" pitchFamily="34" charset="0"/>
              </a:rPr>
              <a:t> ‘</a:t>
            </a:r>
            <a:r>
              <a:rPr lang="en-US" sz="3600" dirty="0" err="1">
                <a:solidFill>
                  <a:srgbClr val="3A003A"/>
                </a:solidFill>
                <a:latin typeface="Arial Black" pitchFamily="34" charset="0"/>
              </a:rPr>
              <a:t>ene</a:t>
            </a:r>
            <a:endParaRPr lang="en-US" sz="3600" dirty="0">
              <a:solidFill>
                <a:srgbClr val="3A003A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600" dirty="0">
                <a:solidFill>
                  <a:srgbClr val="3A003A"/>
                </a:solidFill>
                <a:latin typeface="Arial Black" pitchFamily="34" charset="0"/>
              </a:rPr>
              <a:t>‘</a:t>
            </a:r>
            <a:r>
              <a:rPr lang="en-US" sz="3600" dirty="0" err="1">
                <a:solidFill>
                  <a:srgbClr val="3A003A"/>
                </a:solidFill>
                <a:latin typeface="Arial Black" pitchFamily="34" charset="0"/>
              </a:rPr>
              <a:t>i</a:t>
            </a:r>
            <a:r>
              <a:rPr lang="en-US" sz="3600" dirty="0">
                <a:solidFill>
                  <a:srgbClr val="3A003A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3A003A"/>
                </a:solidFill>
                <a:latin typeface="Arial Black" pitchFamily="34" charset="0"/>
              </a:rPr>
              <a:t>ai</a:t>
            </a:r>
            <a:r>
              <a:rPr lang="en-US" sz="3600" dirty="0">
                <a:solidFill>
                  <a:srgbClr val="3A003A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3A003A"/>
                </a:solidFill>
                <a:latin typeface="Arial Black" pitchFamily="34" charset="0"/>
              </a:rPr>
              <a:t>mu’a</a:t>
            </a:r>
            <a:r>
              <a:rPr lang="en-US" sz="3600" dirty="0">
                <a:solidFill>
                  <a:srgbClr val="3A003A"/>
                </a:solidFill>
                <a:latin typeface="Arial Black" pitchFamily="34" charset="0"/>
              </a:rPr>
              <a:t>; Pea </a:t>
            </a:r>
            <a:r>
              <a:rPr lang="en-US" sz="3600" dirty="0" err="1">
                <a:solidFill>
                  <a:srgbClr val="3A003A"/>
                </a:solidFill>
                <a:latin typeface="Arial Black" pitchFamily="34" charset="0"/>
              </a:rPr>
              <a:t>foki</a:t>
            </a:r>
            <a:r>
              <a:rPr lang="en-US" sz="3600" dirty="0">
                <a:solidFill>
                  <a:srgbClr val="3A003A"/>
                </a:solidFill>
                <a:latin typeface="Arial Black" pitchFamily="34" charset="0"/>
              </a:rPr>
              <a:t> ‘a e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3600" dirty="0" err="1">
                <a:solidFill>
                  <a:srgbClr val="3A003A"/>
                </a:solidFill>
                <a:latin typeface="Arial Black" pitchFamily="34" charset="0"/>
              </a:rPr>
              <a:t>laumalie</a:t>
            </a:r>
            <a:r>
              <a:rPr lang="en-US" sz="3600" dirty="0">
                <a:solidFill>
                  <a:srgbClr val="3A003A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3A003A"/>
                </a:solidFill>
                <a:latin typeface="Arial Black" pitchFamily="34" charset="0"/>
              </a:rPr>
              <a:t>kia</a:t>
            </a:r>
            <a:r>
              <a:rPr lang="en-US" sz="3600" dirty="0">
                <a:solidFill>
                  <a:srgbClr val="3A003A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3A003A"/>
                </a:solidFill>
                <a:latin typeface="Arial Black" pitchFamily="34" charset="0"/>
              </a:rPr>
              <a:t>Elohimi</a:t>
            </a:r>
            <a:endParaRPr lang="en-US" sz="3600" dirty="0">
              <a:solidFill>
                <a:srgbClr val="3A003A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600" dirty="0">
                <a:solidFill>
                  <a:srgbClr val="3A003A"/>
                </a:solidFill>
                <a:latin typeface="Arial Black" pitchFamily="34" charset="0"/>
              </a:rPr>
              <a:t>‘A </a:t>
            </a:r>
            <a:r>
              <a:rPr lang="en-US" sz="3600" dirty="0" err="1">
                <a:solidFill>
                  <a:srgbClr val="3A003A"/>
                </a:solidFill>
                <a:latin typeface="Arial Black" pitchFamily="34" charset="0"/>
              </a:rPr>
              <a:t>ia</a:t>
            </a:r>
            <a:r>
              <a:rPr lang="en-US" sz="3600" dirty="0">
                <a:solidFill>
                  <a:srgbClr val="3A003A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3A003A"/>
                </a:solidFill>
                <a:latin typeface="Arial Black" pitchFamily="34" charset="0"/>
              </a:rPr>
              <a:t>na’a</a:t>
            </a:r>
            <a:r>
              <a:rPr lang="en-US" sz="3600" dirty="0">
                <a:solidFill>
                  <a:srgbClr val="3A003A"/>
                </a:solidFill>
                <a:latin typeface="Arial Black" pitchFamily="34" charset="0"/>
              </a:rPr>
              <a:t> ne </a:t>
            </a:r>
            <a:r>
              <a:rPr lang="en-US" sz="3600" dirty="0" err="1">
                <a:solidFill>
                  <a:srgbClr val="3A003A"/>
                </a:solidFill>
                <a:latin typeface="Arial Black" pitchFamily="34" charset="0"/>
              </a:rPr>
              <a:t>tuku</a:t>
            </a:r>
            <a:r>
              <a:rPr lang="en-US" sz="3600" dirty="0">
                <a:solidFill>
                  <a:srgbClr val="3A003A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3A003A"/>
                </a:solidFill>
                <a:latin typeface="Arial Black" pitchFamily="34" charset="0"/>
              </a:rPr>
              <a:t>mai</a:t>
            </a:r>
            <a:r>
              <a:rPr lang="en-US" sz="3600" dirty="0">
                <a:solidFill>
                  <a:srgbClr val="3A003A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3A003A"/>
                </a:solidFill>
                <a:latin typeface="Arial Black" pitchFamily="34" charset="0"/>
              </a:rPr>
              <a:t>ia</a:t>
            </a:r>
            <a:r>
              <a:rPr lang="en-US" sz="3600" dirty="0">
                <a:solidFill>
                  <a:srgbClr val="3A003A"/>
                </a:solidFill>
                <a:latin typeface="Arial Black" pitchFamily="34" charset="0"/>
              </a:rPr>
              <a:t>. </a:t>
            </a:r>
          </a:p>
          <a:p>
            <a:pPr algn="ctr" eaLnBrk="0" hangingPunct="0"/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420042"/>
                </a:solidFill>
                <a:effectLst>
                  <a:outerShdw dir="2700000" algn="tl">
                    <a:srgbClr val="000000"/>
                  </a:outerShdw>
                </a:effectLst>
              </a:rPr>
              <a:t>Koheleti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420042"/>
                </a:solidFill>
                <a:effectLst>
                  <a:outerShdw dir="2700000" algn="tl">
                    <a:srgbClr val="000000"/>
                  </a:outerShdw>
                </a:effectLst>
              </a:rPr>
              <a:t> 12:7</a:t>
            </a: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371600" y="381000"/>
            <a:ext cx="6400800" cy="976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Left"/>
              <a:lightRig rig="legacyFlat3" dir="t"/>
            </a:scene3d>
            <a:sp3d extrusionH="887400" prstMaterial="legacyMatte">
              <a:extrusionClr>
                <a:srgbClr val="6600CC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66FF"/>
                    </a:gs>
                    <a:gs pos="50000">
                      <a:schemeClr val="bg1"/>
                    </a:gs>
                    <a:gs pos="100000">
                      <a:srgbClr val="9966FF"/>
                    </a:gs>
                  </a:gsLst>
                  <a:lin ang="5400000" scaled="1"/>
                </a:gradFill>
                <a:latin typeface="Arial Black"/>
              </a:rPr>
              <a:t>Koe</a:t>
            </a:r>
            <a:r>
              <a:rPr lang="en-US" sz="36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66FF"/>
                    </a:gs>
                    <a:gs pos="50000">
                      <a:schemeClr val="bg1"/>
                    </a:gs>
                    <a:gs pos="100000">
                      <a:srgbClr val="9966FF"/>
                    </a:gs>
                  </a:gsLst>
                  <a:lin ang="5400000" scaled="1"/>
                </a:gradFill>
                <a:latin typeface="Arial Black"/>
              </a:rPr>
              <a:t> </a:t>
            </a:r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66FF"/>
                    </a:gs>
                    <a:gs pos="50000">
                      <a:schemeClr val="bg1"/>
                    </a:gs>
                    <a:gs pos="100000">
                      <a:srgbClr val="9966FF"/>
                    </a:gs>
                  </a:gsLst>
                  <a:lin ang="5400000" scaled="1"/>
                </a:gradFill>
                <a:latin typeface="Arial Black"/>
              </a:rPr>
              <a:t>Ta'ehamai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9966FF"/>
                  </a:gs>
                  <a:gs pos="50000">
                    <a:schemeClr val="bg1"/>
                  </a:gs>
                  <a:gs pos="100000">
                    <a:srgbClr val="9966FF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685800" y="1676400"/>
            <a:ext cx="7772400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4400" b="1" kern="10" dirty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0000CC"/>
                    </a:gs>
                    <a:gs pos="100000">
                      <a:srgbClr val="660066"/>
                    </a:gs>
                  </a:gsLst>
                  <a:lin ang="2700000" scaled="1"/>
                  <a:tileRect/>
                </a:gradFill>
                <a:latin typeface="Haettenschweiler"/>
              </a:rPr>
              <a:t>'o ha Mamani Lahi 'Aupito</a:t>
            </a:r>
            <a:endParaRPr lang="en-US" sz="4400" b="1" kern="10" dirty="0">
              <a:ln w="38100">
                <a:solidFill>
                  <a:schemeClr val="bg1"/>
                </a:solidFill>
                <a:round/>
                <a:headEnd/>
                <a:tailEnd/>
              </a:ln>
              <a:gradFill flip="none" rotWithShape="1">
                <a:gsLst>
                  <a:gs pos="0">
                    <a:srgbClr val="0000CC"/>
                  </a:gs>
                  <a:gs pos="100000">
                    <a:srgbClr val="660066"/>
                  </a:gs>
                </a:gsLst>
                <a:lin ang="2700000" scaled="1"/>
                <a:tileRect/>
              </a:gradFill>
              <a:latin typeface="Haettenschweiler"/>
            </a:endParaRPr>
          </a:p>
        </p:txBody>
      </p:sp>
    </p:spTree>
  </p:cSld>
  <p:clrMapOvr>
    <a:masterClrMapping/>
  </p:clrMapOvr>
  <p:transition advClick="0" advTm="10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6019800"/>
            <a:ext cx="960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457200" y="2667000"/>
            <a:ext cx="8229600" cy="3810000"/>
            <a:chOff x="288" y="1680"/>
            <a:chExt cx="5184" cy="2400"/>
          </a:xfrm>
        </p:grpSpPr>
        <p:sp>
          <p:nvSpPr>
            <p:cNvPr id="30724" name="AutoShape 4"/>
            <p:cNvSpPr>
              <a:spLocks noChangeArrowheads="1"/>
            </p:cNvSpPr>
            <p:nvPr/>
          </p:nvSpPr>
          <p:spPr bwMode="auto">
            <a:xfrm>
              <a:off x="288" y="1680"/>
              <a:ext cx="5184" cy="2400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path path="rect">
                <a:fillToRect l="50000" t="50000" r="50000" b="50000"/>
              </a:path>
            </a:gradFill>
            <a:ln w="5715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6600CC"/>
                </a:solidFill>
              </a:endParaRPr>
            </a:p>
          </p:txBody>
        </p:sp>
        <p:sp>
          <p:nvSpPr>
            <p:cNvPr id="30725" name="Text Box 5"/>
            <p:cNvSpPr txBox="1">
              <a:spLocks noChangeArrowheads="1"/>
            </p:cNvSpPr>
            <p:nvPr/>
          </p:nvSpPr>
          <p:spPr bwMode="auto">
            <a:xfrm>
              <a:off x="691" y="2304"/>
              <a:ext cx="4541" cy="1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4000" dirty="0">
                  <a:solidFill>
                    <a:srgbClr val="000099"/>
                  </a:solidFill>
                  <a:latin typeface="Arial Black" pitchFamily="34" charset="0"/>
                </a:rPr>
                <a:t>Pea </a:t>
              </a:r>
              <a:r>
                <a:rPr lang="en-US" sz="4000" dirty="0" err="1">
                  <a:solidFill>
                    <a:srgbClr val="000099"/>
                  </a:solidFill>
                  <a:latin typeface="Arial Black" pitchFamily="34" charset="0"/>
                </a:rPr>
                <a:t>ta</a:t>
              </a:r>
              <a:r>
                <a:rPr lang="en-US" sz="4000" dirty="0"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4000" dirty="0" err="1">
                  <a:solidFill>
                    <a:srgbClr val="000099"/>
                  </a:solidFill>
                  <a:latin typeface="Arial Black" pitchFamily="34" charset="0"/>
                </a:rPr>
                <a:t>ko</a:t>
              </a:r>
              <a:r>
                <a:rPr lang="en-US" sz="4000" dirty="0">
                  <a:solidFill>
                    <a:srgbClr val="000099"/>
                  </a:solidFill>
                  <a:latin typeface="Arial Black" pitchFamily="34" charset="0"/>
                </a:rPr>
                <a:t> e </a:t>
              </a:r>
              <a:r>
                <a:rPr lang="en-US" sz="4000" dirty="0" err="1">
                  <a:solidFill>
                    <a:srgbClr val="000099"/>
                  </a:solidFill>
                  <a:latin typeface="Arial Black" pitchFamily="34" charset="0"/>
                </a:rPr>
                <a:t>ongo</a:t>
              </a:r>
              <a:r>
                <a:rPr lang="en-US" sz="4000" dirty="0"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4000" dirty="0" err="1">
                  <a:solidFill>
                    <a:srgbClr val="000099"/>
                  </a:solidFill>
                  <a:latin typeface="Arial Black" pitchFamily="34" charset="0"/>
                </a:rPr>
                <a:t>tangata</a:t>
              </a:r>
              <a:endParaRPr lang="en-US" sz="4000" dirty="0">
                <a:solidFill>
                  <a:srgbClr val="000099"/>
                </a:solidFill>
                <a:latin typeface="Arial Black" pitchFamily="34" charset="0"/>
              </a:endParaRP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4000" dirty="0">
                  <a:solidFill>
                    <a:srgbClr val="000099"/>
                  </a:solidFill>
                  <a:latin typeface="Arial Black" pitchFamily="34" charset="0"/>
                </a:rPr>
                <a:t>‘</a:t>
              </a:r>
              <a:r>
                <a:rPr lang="en-US" sz="4000" dirty="0" err="1">
                  <a:solidFill>
                    <a:srgbClr val="000099"/>
                  </a:solidFill>
                  <a:latin typeface="Arial Black" pitchFamily="34" charset="0"/>
                </a:rPr>
                <a:t>oku</a:t>
              </a:r>
              <a:r>
                <a:rPr lang="en-US" sz="4000" dirty="0"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4000" dirty="0" err="1">
                  <a:solidFill>
                    <a:srgbClr val="000099"/>
                  </a:solidFill>
                  <a:latin typeface="Arial Black" pitchFamily="34" charset="0"/>
                </a:rPr>
                <a:t>na</a:t>
              </a:r>
              <a:r>
                <a:rPr lang="en-US" sz="4000" dirty="0"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4000" dirty="0" err="1">
                  <a:solidFill>
                    <a:srgbClr val="000099"/>
                  </a:solidFill>
                  <a:latin typeface="Arial Black" pitchFamily="34" charset="0"/>
                </a:rPr>
                <a:t>talanoa</a:t>
              </a:r>
              <a:r>
                <a:rPr lang="en-US" sz="4000" dirty="0">
                  <a:solidFill>
                    <a:srgbClr val="000099"/>
                  </a:solidFill>
                  <a:latin typeface="Arial Black" pitchFamily="34" charset="0"/>
                </a:rPr>
                <a:t> mo </a:t>
              </a:r>
              <a:r>
                <a:rPr lang="en-US" sz="4000" dirty="0" err="1">
                  <a:solidFill>
                    <a:srgbClr val="000099"/>
                  </a:solidFill>
                  <a:latin typeface="Arial Black" pitchFamily="34" charset="0"/>
                </a:rPr>
                <a:t>ia</a:t>
              </a:r>
              <a:r>
                <a:rPr lang="en-US" sz="4000" dirty="0">
                  <a:solidFill>
                    <a:srgbClr val="000099"/>
                  </a:solidFill>
                  <a:latin typeface="Arial Black" pitchFamily="34" charset="0"/>
                </a:rPr>
                <a:t>,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4000" dirty="0" err="1">
                  <a:solidFill>
                    <a:srgbClr val="000099"/>
                  </a:solidFill>
                  <a:latin typeface="Arial Black" pitchFamily="34" charset="0"/>
                </a:rPr>
                <a:t>Ko</a:t>
              </a:r>
              <a:r>
                <a:rPr lang="en-US" sz="4000" dirty="0"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4000" dirty="0" err="1">
                  <a:solidFill>
                    <a:srgbClr val="000099"/>
                  </a:solidFill>
                  <a:latin typeface="Arial Black" pitchFamily="34" charset="0"/>
                </a:rPr>
                <a:t>Mosese</a:t>
              </a:r>
              <a:r>
                <a:rPr lang="en-US" sz="4000" dirty="0">
                  <a:solidFill>
                    <a:srgbClr val="000099"/>
                  </a:solidFill>
                  <a:latin typeface="Arial Black" pitchFamily="34" charset="0"/>
                </a:rPr>
                <a:t> mo </a:t>
              </a:r>
              <a:r>
                <a:rPr lang="en-US" sz="4400" dirty="0" err="1">
                  <a:solidFill>
                    <a:srgbClr val="000099"/>
                  </a:solidFill>
                  <a:latin typeface="Arial Black" pitchFamily="34" charset="0"/>
                </a:rPr>
                <a:t>I</a:t>
              </a:r>
              <a:r>
                <a:rPr lang="en-US" sz="4000" dirty="0" err="1">
                  <a:solidFill>
                    <a:srgbClr val="000099"/>
                  </a:solidFill>
                  <a:latin typeface="Arial Black" pitchFamily="34" charset="0"/>
                </a:rPr>
                <a:t>laisia</a:t>
              </a:r>
              <a:r>
                <a:rPr lang="en-US" sz="4000" dirty="0">
                  <a:solidFill>
                    <a:srgbClr val="000099"/>
                  </a:solidFill>
                  <a:latin typeface="Arial Black" pitchFamily="34" charset="0"/>
                </a:rPr>
                <a:t>: …</a:t>
              </a:r>
              <a:endParaRPr lang="en-US" dirty="0">
                <a:solidFill>
                  <a:srgbClr val="000099"/>
                </a:solidFill>
                <a:latin typeface="Arial Black" pitchFamily="34" charset="0"/>
              </a:endParaRPr>
            </a:p>
          </p:txBody>
        </p:sp>
        <p:sp>
          <p:nvSpPr>
            <p:cNvPr id="30726" name="Text Box 6"/>
            <p:cNvSpPr txBox="1">
              <a:spLocks noChangeArrowheads="1"/>
            </p:cNvSpPr>
            <p:nvPr/>
          </p:nvSpPr>
          <p:spPr bwMode="auto">
            <a:xfrm>
              <a:off x="2074" y="3312"/>
              <a:ext cx="177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200" b="1" dirty="0">
                  <a:ln>
                    <a:solidFill>
                      <a:srgbClr val="3D007A"/>
                    </a:solidFill>
                  </a:ln>
                  <a:solidFill>
                    <a:srgbClr val="0000CC"/>
                  </a:solidFill>
                  <a:effectLst>
                    <a:outerShdw dir="2700000" algn="tl">
                      <a:srgbClr val="000000"/>
                    </a:outerShdw>
                  </a:effectLst>
                </a:rPr>
                <a:t>Luke 9:30-31</a:t>
              </a:r>
            </a:p>
          </p:txBody>
        </p:sp>
      </p:grpSp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1371600" y="381000"/>
            <a:ext cx="6400800" cy="976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Left"/>
              <a:lightRig rig="legacyFlat3" dir="t"/>
            </a:scene3d>
            <a:sp3d extrusionH="887400" prstMaterial="legacyMatte">
              <a:extrusionClr>
                <a:srgbClr val="6600CC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66FF"/>
                    </a:gs>
                    <a:gs pos="50000">
                      <a:schemeClr val="bg1"/>
                    </a:gs>
                    <a:gs pos="100000">
                      <a:srgbClr val="9966FF"/>
                    </a:gs>
                  </a:gsLst>
                  <a:lin ang="5400000" scaled="1"/>
                </a:gradFill>
                <a:latin typeface="Arial Black"/>
              </a:rPr>
              <a:t>Koe</a:t>
            </a:r>
            <a:r>
              <a:rPr lang="en-US" sz="36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66FF"/>
                    </a:gs>
                    <a:gs pos="50000">
                      <a:schemeClr val="bg1"/>
                    </a:gs>
                    <a:gs pos="100000">
                      <a:srgbClr val="9966FF"/>
                    </a:gs>
                  </a:gsLst>
                  <a:lin ang="5400000" scaled="1"/>
                </a:gradFill>
                <a:latin typeface="Arial Black"/>
              </a:rPr>
              <a:t> </a:t>
            </a:r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66FF"/>
                    </a:gs>
                    <a:gs pos="50000">
                      <a:schemeClr val="bg1"/>
                    </a:gs>
                    <a:gs pos="100000">
                      <a:srgbClr val="9966FF"/>
                    </a:gs>
                  </a:gsLst>
                  <a:lin ang="5400000" scaled="1"/>
                </a:gradFill>
                <a:latin typeface="Arial Black"/>
              </a:rPr>
              <a:t>Ta'ehamai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9966FF"/>
                  </a:gs>
                  <a:gs pos="50000">
                    <a:schemeClr val="bg1"/>
                  </a:gs>
                  <a:gs pos="100000">
                    <a:srgbClr val="9966FF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10" name="WordArt 3"/>
          <p:cNvSpPr>
            <a:spLocks noChangeArrowheads="1" noChangeShapeType="1" noTextEdit="1"/>
          </p:cNvSpPr>
          <p:nvPr/>
        </p:nvSpPr>
        <p:spPr bwMode="auto">
          <a:xfrm>
            <a:off x="685800" y="1676400"/>
            <a:ext cx="7772400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4400" b="1" kern="10" dirty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0000CC"/>
                    </a:gs>
                    <a:gs pos="100000">
                      <a:srgbClr val="660066"/>
                    </a:gs>
                  </a:gsLst>
                  <a:lin ang="2700000" scaled="1"/>
                  <a:tileRect/>
                </a:gradFill>
                <a:latin typeface="Haettenschweiler"/>
              </a:rPr>
              <a:t>'o ha Mamani Lahi 'Aupito</a:t>
            </a:r>
            <a:endParaRPr lang="en-US" sz="4400" b="1" kern="10" dirty="0">
              <a:ln w="38100">
                <a:solidFill>
                  <a:schemeClr val="bg1"/>
                </a:solidFill>
                <a:round/>
                <a:headEnd/>
                <a:tailEnd/>
              </a:ln>
              <a:gradFill flip="none" rotWithShape="1">
                <a:gsLst>
                  <a:gs pos="0">
                    <a:srgbClr val="0000CC"/>
                  </a:gs>
                  <a:gs pos="100000">
                    <a:srgbClr val="660066"/>
                  </a:gs>
                </a:gsLst>
                <a:lin ang="2700000" scaled="1"/>
                <a:tileRect/>
              </a:gradFill>
              <a:latin typeface="Haettenschweiler"/>
            </a:endParaRPr>
          </a:p>
        </p:txBody>
      </p:sp>
    </p:spTree>
  </p:cSld>
  <p:clrMapOvr>
    <a:masterClrMapping/>
  </p:clrMapOvr>
  <p:transition advClick="0" advTm="10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00FF"/>
            </a:gs>
            <a:gs pos="100000">
              <a:srgbClr val="FF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0" y="-76200"/>
            <a:ext cx="9220200" cy="7010400"/>
            <a:chOff x="0" y="-48"/>
            <a:chExt cx="5808" cy="4416"/>
          </a:xfrm>
        </p:grpSpPr>
        <p:pic>
          <p:nvPicPr>
            <p:cNvPr id="31747" name="Picture 3" descr="CUE50058"/>
            <p:cNvPicPr>
              <a:picLocks noChangeAspect="1" noChangeArrowheads="1"/>
            </p:cNvPicPr>
            <p:nvPr/>
          </p:nvPicPr>
          <p:blipFill>
            <a:blip r:embed="rId3"/>
            <a:srcRect r="9091" b="15012"/>
            <a:stretch>
              <a:fillRect/>
            </a:stretch>
          </p:blipFill>
          <p:spPr bwMode="auto">
            <a:xfrm>
              <a:off x="0" y="0"/>
              <a:ext cx="3072" cy="2208"/>
            </a:xfrm>
            <a:prstGeom prst="rect">
              <a:avLst/>
            </a:prstGeom>
            <a:noFill/>
          </p:spPr>
        </p:pic>
        <p:pic>
          <p:nvPicPr>
            <p:cNvPr id="31748" name="Picture 4" descr="CUE50010"/>
            <p:cNvPicPr>
              <a:picLocks noChangeAspect="1" noChangeArrowheads="1"/>
            </p:cNvPicPr>
            <p:nvPr/>
          </p:nvPicPr>
          <p:blipFill>
            <a:blip r:embed="rId4"/>
            <a:srcRect l="14694" t="57686" r="34500"/>
            <a:stretch>
              <a:fillRect/>
            </a:stretch>
          </p:blipFill>
          <p:spPr bwMode="auto">
            <a:xfrm>
              <a:off x="3648" y="0"/>
              <a:ext cx="2160" cy="2339"/>
            </a:xfrm>
            <a:prstGeom prst="rect">
              <a:avLst/>
            </a:prstGeom>
            <a:noFill/>
          </p:spPr>
        </p:pic>
        <p:pic>
          <p:nvPicPr>
            <p:cNvPr id="31749" name="Picture 5" descr="CUE50073"/>
            <p:cNvPicPr>
              <a:picLocks noChangeAspect="1" noChangeArrowheads="1"/>
            </p:cNvPicPr>
            <p:nvPr/>
          </p:nvPicPr>
          <p:blipFill>
            <a:blip r:embed="rId5"/>
            <a:srcRect l="20647" t="-336" r="22650" b="11584"/>
            <a:stretch>
              <a:fillRect/>
            </a:stretch>
          </p:blipFill>
          <p:spPr bwMode="auto">
            <a:xfrm>
              <a:off x="2640" y="-48"/>
              <a:ext cx="1163" cy="2400"/>
            </a:xfrm>
            <a:prstGeom prst="rect">
              <a:avLst/>
            </a:prstGeom>
            <a:noFill/>
          </p:spPr>
        </p:pic>
        <p:pic>
          <p:nvPicPr>
            <p:cNvPr id="31750" name="Picture 6" descr="CUE50044"/>
            <p:cNvPicPr>
              <a:picLocks noChangeAspect="1" noChangeArrowheads="1"/>
            </p:cNvPicPr>
            <p:nvPr/>
          </p:nvPicPr>
          <p:blipFill>
            <a:blip r:embed="rId6"/>
            <a:srcRect l="21992" t="10155" r="3270"/>
            <a:stretch>
              <a:fillRect/>
            </a:stretch>
          </p:blipFill>
          <p:spPr bwMode="auto">
            <a:xfrm>
              <a:off x="3696" y="2208"/>
              <a:ext cx="2112" cy="2112"/>
            </a:xfrm>
            <a:prstGeom prst="rect">
              <a:avLst/>
            </a:prstGeom>
            <a:noFill/>
          </p:spPr>
        </p:pic>
        <p:pic>
          <p:nvPicPr>
            <p:cNvPr id="31751" name="Picture 7" descr="CUE50024"/>
            <p:cNvPicPr>
              <a:picLocks noChangeAspect="1" noChangeArrowheads="1"/>
            </p:cNvPicPr>
            <p:nvPr/>
          </p:nvPicPr>
          <p:blipFill>
            <a:blip r:embed="rId7"/>
            <a:srcRect l="3720" r="5151" b="32861"/>
            <a:stretch>
              <a:fillRect/>
            </a:stretch>
          </p:blipFill>
          <p:spPr bwMode="auto">
            <a:xfrm>
              <a:off x="0" y="2208"/>
              <a:ext cx="2352" cy="2112"/>
            </a:xfrm>
            <a:prstGeom prst="rect">
              <a:avLst/>
            </a:prstGeom>
            <a:noFill/>
          </p:spPr>
        </p:pic>
        <p:pic>
          <p:nvPicPr>
            <p:cNvPr id="31752" name="Picture 8" descr="CUE50074"/>
            <p:cNvPicPr>
              <a:picLocks noChangeAspect="1" noChangeArrowheads="1"/>
            </p:cNvPicPr>
            <p:nvPr/>
          </p:nvPicPr>
          <p:blipFill>
            <a:blip r:embed="rId8"/>
            <a:srcRect l="7164" t="2011" r="6865" b="7474"/>
            <a:stretch>
              <a:fillRect/>
            </a:stretch>
          </p:blipFill>
          <p:spPr bwMode="auto">
            <a:xfrm>
              <a:off x="2256" y="2208"/>
              <a:ext cx="1605" cy="2160"/>
            </a:xfrm>
            <a:prstGeom prst="rect">
              <a:avLst/>
            </a:prstGeom>
            <a:noFill/>
          </p:spPr>
        </p:pic>
        <p:pic>
          <p:nvPicPr>
            <p:cNvPr id="31753" name="Picture 9" descr="CUE50041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8E6F47"/>
                </a:clrFrom>
                <a:clrTo>
                  <a:srgbClr val="8E6F47">
                    <a:alpha val="0"/>
                  </a:srgbClr>
                </a:clrTo>
              </a:clrChange>
            </a:blip>
            <a:srcRect l="4655" t="18684" r="6886" b="7474"/>
            <a:stretch>
              <a:fillRect/>
            </a:stretch>
          </p:blipFill>
          <p:spPr bwMode="auto">
            <a:xfrm>
              <a:off x="3168" y="1008"/>
              <a:ext cx="912" cy="1897"/>
            </a:xfrm>
            <a:prstGeom prst="rect">
              <a:avLst/>
            </a:prstGeom>
            <a:noFill/>
          </p:spPr>
        </p:pic>
      </p:grpSp>
      <p:grpSp>
        <p:nvGrpSpPr>
          <p:cNvPr id="31754" name="Group 10"/>
          <p:cNvGrpSpPr>
            <a:grpSpLocks/>
          </p:cNvGrpSpPr>
          <p:nvPr/>
        </p:nvGrpSpPr>
        <p:grpSpPr bwMode="auto">
          <a:xfrm>
            <a:off x="457200" y="152400"/>
            <a:ext cx="8229600" cy="2286000"/>
            <a:chOff x="288" y="288"/>
            <a:chExt cx="5184" cy="1440"/>
          </a:xfrm>
        </p:grpSpPr>
        <p:sp>
          <p:nvSpPr>
            <p:cNvPr id="31755" name="AutoShape 11"/>
            <p:cNvSpPr>
              <a:spLocks noChangeArrowheads="1"/>
            </p:cNvSpPr>
            <p:nvPr/>
          </p:nvSpPr>
          <p:spPr bwMode="auto">
            <a:xfrm>
              <a:off x="288" y="288"/>
              <a:ext cx="5184" cy="1440"/>
            </a:xfrm>
            <a:prstGeom prst="horizontalScroll">
              <a:avLst>
                <a:gd name="adj" fmla="val 18269"/>
              </a:avLst>
            </a:prstGeom>
            <a:solidFill>
              <a:srgbClr val="9900CC">
                <a:alpha val="70000"/>
              </a:srgbClr>
            </a:solidFill>
            <a:ln w="57150">
              <a:solidFill>
                <a:srgbClr val="000000">
                  <a:alpha val="69804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672" y="684"/>
              <a:ext cx="4682" cy="6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 dirty="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'Oku </a:t>
              </a:r>
              <a:r>
                <a:rPr lang="en-US" sz="3200" kern="10" dirty="0" err="1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Nofo</a:t>
              </a:r>
              <a:r>
                <a:rPr lang="en-US" sz="3200" kern="10" dirty="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 '</a:t>
              </a:r>
              <a:r>
                <a:rPr lang="en-US" sz="3200" kern="10" dirty="0" err="1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ae</a:t>
              </a:r>
              <a:r>
                <a:rPr lang="en-US" sz="3200" kern="10" dirty="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 </a:t>
              </a:r>
              <a:r>
                <a:rPr lang="en-US" sz="3200" kern="10" dirty="0" err="1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Kau</a:t>
              </a:r>
              <a:r>
                <a:rPr lang="en-US" sz="3200" kern="10" dirty="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 Angelo '</a:t>
              </a:r>
              <a:r>
                <a:rPr lang="en-US" sz="3200" kern="10" dirty="0" err="1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ihe</a:t>
              </a:r>
              <a:endParaRPr lang="en-US" sz="32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endParaRPr>
            </a:p>
            <a:p>
              <a:pPr algn="ctr"/>
              <a:r>
                <a:rPr lang="en-US" sz="3200" kern="10" dirty="0" err="1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Mamani</a:t>
              </a:r>
              <a:r>
                <a:rPr lang="en-US" sz="3200" kern="10" dirty="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 </a:t>
              </a:r>
              <a:r>
                <a:rPr lang="en-US" sz="3200" kern="10" dirty="0" err="1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Fakalaumalie</a:t>
              </a:r>
              <a:endParaRPr lang="en-US" sz="32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endParaRPr>
            </a:p>
          </p:txBody>
        </p:sp>
      </p:grpSp>
    </p:spTree>
  </p:cSld>
  <p:clrMapOvr>
    <a:masterClrMapping/>
  </p:clrMapOvr>
  <p:transition spd="slow" advClick="0" advTm="1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xit" presetSubtype="21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2"/>
          <p:cNvSpPr>
            <a:spLocks noChangeArrowheads="1" noChangeShapeType="1" noTextEdit="1"/>
          </p:cNvSpPr>
          <p:nvPr/>
        </p:nvSpPr>
        <p:spPr bwMode="auto">
          <a:xfrm>
            <a:off x="609600" y="349250"/>
            <a:ext cx="4067175" cy="693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63500" dir="3000000" algn="ctr" rotWithShape="0">
                    <a:schemeClr val="tx1"/>
                  </a:outerShdw>
                </a:effectLst>
                <a:latin typeface="Arial Black"/>
              </a:rPr>
              <a:t>Māmani</a:t>
            </a:r>
            <a:r>
              <a:rPr lang="en-US" sz="3600" b="1" kern="10" dirty="0"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63500" dir="3000000" algn="ctr" rotWithShape="0">
                    <a:schemeClr val="tx1"/>
                  </a:outerShdw>
                </a:effectLst>
                <a:latin typeface="Arial Black"/>
              </a:rPr>
              <a:t> </a:t>
            </a:r>
            <a:r>
              <a:rPr lang="en-US" sz="3600" b="1" kern="10" dirty="0" err="1"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63500" dir="3000000" algn="ctr" rotWithShape="0">
                    <a:schemeClr val="tx1"/>
                  </a:outerShdw>
                </a:effectLst>
                <a:latin typeface="Arial Black"/>
              </a:rPr>
              <a:t>Fakalaumalie</a:t>
            </a:r>
            <a:endParaRPr lang="en-US" sz="3600" b="1" kern="10" dirty="0">
              <a:ln w="12700">
                <a:solidFill>
                  <a:srgbClr val="FF99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63500" dir="3000000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5105400" y="349250"/>
            <a:ext cx="3352800" cy="693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63500" dir="3000000" algn="ctr" rotWithShape="0">
                    <a:schemeClr val="tx1"/>
                  </a:outerShdw>
                </a:effectLst>
                <a:latin typeface="Arial Black"/>
              </a:rPr>
              <a:t>Māmani</a:t>
            </a:r>
            <a:r>
              <a:rPr lang="en-US" sz="3600" b="1" kern="10" dirty="0">
                <a:ln w="127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63500" dir="3000000" algn="ctr" rotWithShape="0">
                    <a:schemeClr val="tx1"/>
                  </a:outerShdw>
                </a:effectLst>
                <a:latin typeface="Arial Black"/>
              </a:rPr>
              <a:t> </a:t>
            </a:r>
            <a:r>
              <a:rPr lang="en-US" sz="3600" b="1" kern="10" dirty="0" err="1">
                <a:ln w="127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63500" dir="3000000" algn="ctr" rotWithShape="0">
                    <a:schemeClr val="tx1"/>
                  </a:outerShdw>
                </a:effectLst>
                <a:latin typeface="Arial Black"/>
              </a:rPr>
              <a:t>Hā</a:t>
            </a:r>
            <a:r>
              <a:rPr lang="en-US" sz="3600" b="1" kern="10" dirty="0">
                <a:ln w="127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63500" dir="3000000" algn="ctr" rotWithShape="0">
                    <a:schemeClr val="tx1"/>
                  </a:outerShdw>
                </a:effectLst>
                <a:latin typeface="Arial Black"/>
              </a:rPr>
              <a:t> Mai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492250" y="1263650"/>
            <a:ext cx="330835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lnSpc>
                <a:spcPct val="75000"/>
              </a:lnSpc>
            </a:pPr>
            <a:r>
              <a:rPr lang="en-US" sz="3600">
                <a:ln w="31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38100"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‘Ikai</a:t>
            </a:r>
          </a:p>
          <a:p>
            <a:pPr algn="r" eaLnBrk="0" hangingPunct="0">
              <a:lnSpc>
                <a:spcPct val="75000"/>
              </a:lnSpc>
            </a:pPr>
            <a:r>
              <a:rPr lang="en-US" sz="3600">
                <a:ln w="31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38100"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ha Elemeniti</a:t>
            </a:r>
          </a:p>
          <a:p>
            <a:pPr algn="r" eaLnBrk="0" hangingPunct="0">
              <a:lnSpc>
                <a:spcPct val="75000"/>
              </a:lnSpc>
            </a:pPr>
            <a:r>
              <a:rPr lang="en-US" sz="3600">
                <a:ln w="31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38100"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Matelie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949450" y="2635250"/>
            <a:ext cx="2851150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lnSpc>
                <a:spcPct val="80000"/>
              </a:lnSpc>
            </a:pPr>
            <a:r>
              <a:rPr lang="en-US" sz="3600">
                <a:ln w="3175">
                  <a:solidFill>
                    <a:schemeClr val="tx1"/>
                  </a:solidFill>
                </a:ln>
                <a:solidFill>
                  <a:srgbClr val="FF99CC"/>
                </a:solidFill>
                <a:effectLst>
                  <a:outerShdw blurRad="38100"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Kilukilua e</a:t>
            </a:r>
          </a:p>
          <a:p>
            <a:pPr algn="r" eaLnBrk="0" hangingPunct="0">
              <a:lnSpc>
                <a:spcPct val="80000"/>
              </a:lnSpc>
            </a:pPr>
            <a:r>
              <a:rPr lang="en-US" sz="3600">
                <a:ln w="3175">
                  <a:solidFill>
                    <a:schemeClr val="tx1"/>
                  </a:solidFill>
                </a:ln>
                <a:solidFill>
                  <a:srgbClr val="FF99CC"/>
                </a:solidFill>
                <a:effectLst>
                  <a:outerShdw blurRad="38100"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taimi moe</a:t>
            </a:r>
          </a:p>
          <a:p>
            <a:pPr algn="r" eaLnBrk="0" hangingPunct="0">
              <a:lnSpc>
                <a:spcPct val="80000"/>
              </a:lnSpc>
            </a:pPr>
            <a:r>
              <a:rPr lang="en-US" sz="3600">
                <a:ln w="3175">
                  <a:solidFill>
                    <a:schemeClr val="tx1"/>
                  </a:solidFill>
                </a:ln>
                <a:solidFill>
                  <a:srgbClr val="FF99CC"/>
                </a:solidFill>
                <a:effectLst>
                  <a:outerShdw blurRad="38100"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Feitu’u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239838" y="4083050"/>
            <a:ext cx="3560762" cy="94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75000"/>
              </a:lnSpc>
            </a:pPr>
            <a:r>
              <a:rPr lang="en-US" sz="3600">
                <a:ln w="3175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outerShdw blurRad="38100"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‘Ikai fanafanau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1263650" y="5640388"/>
            <a:ext cx="35369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lnSpc>
                <a:spcPct val="75000"/>
              </a:lnSpc>
            </a:pPr>
            <a:r>
              <a:rPr lang="en-US" sz="3600">
                <a:ln w="3175">
                  <a:solidFill>
                    <a:schemeClr val="tx1"/>
                  </a:solidFill>
                </a:ln>
                <a:solidFill>
                  <a:srgbClr val="FF99FF"/>
                </a:solidFill>
                <a:effectLst>
                  <a:outerShdw blurRad="38100"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Lao</a:t>
            </a:r>
          </a:p>
          <a:p>
            <a:pPr algn="r" eaLnBrk="0" hangingPunct="0">
              <a:lnSpc>
                <a:spcPct val="75000"/>
              </a:lnSpc>
            </a:pPr>
            <a:r>
              <a:rPr lang="en-US" sz="3600">
                <a:ln w="3175">
                  <a:solidFill>
                    <a:schemeClr val="tx1"/>
                  </a:solidFill>
                </a:ln>
                <a:solidFill>
                  <a:srgbClr val="FF99FF"/>
                </a:solidFill>
                <a:effectLst>
                  <a:outerShdw blurRad="38100"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Fakalaumalie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4997450" y="2635250"/>
            <a:ext cx="2673350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3600">
                <a:ln w="3175">
                  <a:solidFill>
                    <a:schemeClr val="tx1"/>
                  </a:solidFill>
                </a:ln>
                <a:solidFill>
                  <a:srgbClr val="FFCCCC"/>
                </a:solidFill>
                <a:effectLst>
                  <a:outerShdw blurRad="38100"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Ko hotau </a:t>
            </a:r>
          </a:p>
          <a:p>
            <a:pPr eaLnBrk="0" hangingPunct="0">
              <a:lnSpc>
                <a:spcPct val="80000"/>
              </a:lnSpc>
            </a:pPr>
            <a:r>
              <a:rPr lang="en-US" sz="3600">
                <a:ln w="3175">
                  <a:solidFill>
                    <a:schemeClr val="tx1"/>
                  </a:solidFill>
                </a:ln>
                <a:solidFill>
                  <a:srgbClr val="FFCCCC"/>
                </a:solidFill>
                <a:effectLst>
                  <a:outerShdw blurRad="38100"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taimi moe</a:t>
            </a:r>
          </a:p>
          <a:p>
            <a:pPr eaLnBrk="0" hangingPunct="0">
              <a:lnSpc>
                <a:spcPct val="80000"/>
              </a:lnSpc>
            </a:pPr>
            <a:r>
              <a:rPr lang="en-US" sz="3600">
                <a:ln w="3175">
                  <a:solidFill>
                    <a:schemeClr val="tx1"/>
                  </a:solidFill>
                </a:ln>
                <a:solidFill>
                  <a:srgbClr val="FFCCCC"/>
                </a:solidFill>
                <a:effectLst>
                  <a:outerShdw blurRad="38100"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Feitu’u</a:t>
            </a:r>
            <a:endParaRPr lang="en-US" sz="3600">
              <a:ln w="3175">
                <a:solidFill>
                  <a:schemeClr val="tx1"/>
                </a:solidFill>
              </a:ln>
              <a:solidFill>
                <a:srgbClr val="0066FF"/>
              </a:solidFill>
              <a:effectLst>
                <a:outerShdw blurRad="38100" dist="50800" dir="24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4997450" y="5640388"/>
            <a:ext cx="32829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360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Lao</a:t>
            </a:r>
          </a:p>
          <a:p>
            <a:pPr eaLnBrk="0" hangingPunct="0">
              <a:lnSpc>
                <a:spcPct val="75000"/>
              </a:lnSpc>
            </a:pPr>
            <a:r>
              <a:rPr lang="en-US" sz="360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38100"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Fakamatelie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4997450" y="4203700"/>
            <a:ext cx="3027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eaLnBrk="0" hangingPunct="0"/>
            <a:r>
              <a:rPr lang="en-US" sz="3600">
                <a:ln w="3175"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outerShdw blurRad="38100"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Fanafanau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4997450" y="1263650"/>
            <a:ext cx="353695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360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‘Ikai</a:t>
            </a:r>
          </a:p>
          <a:p>
            <a:pPr eaLnBrk="0" hangingPunct="0">
              <a:lnSpc>
                <a:spcPct val="75000"/>
              </a:lnSpc>
            </a:pPr>
            <a:r>
              <a:rPr lang="en-US" sz="360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ha Elemeniti</a:t>
            </a:r>
          </a:p>
          <a:p>
            <a:pPr eaLnBrk="0" hangingPunct="0">
              <a:lnSpc>
                <a:spcPct val="75000"/>
              </a:lnSpc>
            </a:pPr>
            <a:r>
              <a:rPr lang="en-US" sz="360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Fakalaumalie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2736850" y="4953000"/>
            <a:ext cx="2063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r" eaLnBrk="0" hangingPunct="0"/>
            <a:r>
              <a:rPr lang="en-US" sz="360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‘Uhinga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4997450" y="4953000"/>
            <a:ext cx="1022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eaLnBrk="0" hangingPunct="0"/>
            <a:r>
              <a:rPr lang="en-US" sz="3600">
                <a:ln w="31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outerShdw blurRad="38100" dist="50800" dir="2400000" algn="ctr" rotWithShape="0">
                    <a:schemeClr val="tx1"/>
                  </a:outerShdw>
                </a:effectLst>
                <a:latin typeface="Arial Black" pitchFamily="34" charset="0"/>
              </a:rPr>
              <a:t>Ōla</a:t>
            </a:r>
          </a:p>
        </p:txBody>
      </p:sp>
    </p:spTree>
  </p:cSld>
  <p:clrMapOvr>
    <a:masterClrMapping/>
  </p:clrMapOvr>
  <p:transition spd="slow" advClick="0" advTm="44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700"/>
                            </p:stCondLst>
                            <p:childTnLst>
                              <p:par>
                                <p:cTn id="21" presetID="18" presetClass="entr" presetSubtype="3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8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9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3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9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900"/>
                            </p:stCondLst>
                            <p:childTnLst>
                              <p:par>
                                <p:cTn id="44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700"/>
                            </p:stCondLst>
                            <p:childTnLst>
                              <p:par>
                                <p:cTn id="4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70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97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/>
      <p:bldP spid="33796" grpId="0" autoUpdateAnimBg="0"/>
      <p:bldP spid="33797" grpId="0" autoUpdateAnimBg="0"/>
      <p:bldP spid="33798" grpId="0" autoUpdateAnimBg="0"/>
      <p:bldP spid="33799" grpId="0" autoUpdateAnimBg="0"/>
      <p:bldP spid="33800" grpId="0" autoUpdateAnimBg="0"/>
      <p:bldP spid="33801" grpId="0" autoUpdateAnimBg="0"/>
      <p:bldP spid="33802" grpId="0" autoUpdateAnimBg="0"/>
      <p:bldP spid="33803" grpId="0" autoUpdateAnimBg="0"/>
      <p:bldP spid="33804" grpId="0" autoUpdateAnimBg="0"/>
      <p:bldP spid="33805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9900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152400" y="1295400"/>
            <a:ext cx="5410200" cy="5165725"/>
            <a:chOff x="96" y="965"/>
            <a:chExt cx="3408" cy="3254"/>
          </a:xfrm>
        </p:grpSpPr>
        <p:sp>
          <p:nvSpPr>
            <p:cNvPr id="11" name="Oval 4"/>
            <p:cNvSpPr>
              <a:spLocks noChangeArrowheads="1"/>
            </p:cNvSpPr>
            <p:nvPr/>
          </p:nvSpPr>
          <p:spPr bwMode="auto">
            <a:xfrm>
              <a:off x="240" y="1013"/>
              <a:ext cx="3168" cy="3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12" name="Picture 5" descr="mtnlake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849" r="8627"/>
            <a:stretch>
              <a:fillRect/>
            </a:stretch>
          </p:blipFill>
          <p:spPr bwMode="auto">
            <a:xfrm>
              <a:off x="96" y="965"/>
              <a:ext cx="3408" cy="3254"/>
            </a:xfrm>
            <a:prstGeom prst="rect">
              <a:avLst/>
            </a:prstGeom>
            <a:noFill/>
          </p:spPr>
        </p:pic>
      </p:grpSp>
      <p:grpSp>
        <p:nvGrpSpPr>
          <p:cNvPr id="13" name="Group 12"/>
          <p:cNvGrpSpPr/>
          <p:nvPr/>
        </p:nvGrpSpPr>
        <p:grpSpPr>
          <a:xfrm>
            <a:off x="3635375" y="1365250"/>
            <a:ext cx="1393825" cy="4044950"/>
            <a:chOff x="3581400" y="1365250"/>
            <a:chExt cx="1393825" cy="4044950"/>
          </a:xfrm>
        </p:grpSpPr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4073525" y="1965325"/>
              <a:ext cx="346075" cy="777875"/>
            </a:xfrm>
            <a:prstGeom prst="rect">
              <a:avLst/>
            </a:prstGeom>
            <a:solidFill>
              <a:srgbClr val="FFFFD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15" name="Picture 10" descr="Man business_ori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81400" y="1365250"/>
              <a:ext cx="1393825" cy="4044950"/>
            </a:xfrm>
            <a:prstGeom prst="rect">
              <a:avLst/>
            </a:prstGeom>
            <a:noFill/>
          </p:spPr>
        </p:pic>
      </p:grpSp>
      <p:pic>
        <p:nvPicPr>
          <p:cNvPr id="16" name="Picture 12" descr="Woman Business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1905000"/>
            <a:ext cx="1217612" cy="3932238"/>
          </a:xfrm>
          <a:prstGeom prst="rect">
            <a:avLst/>
          </a:prstGeom>
          <a:noFill/>
        </p:spPr>
      </p:pic>
      <p:pic>
        <p:nvPicPr>
          <p:cNvPr id="17" name="Picture 17" descr="Man casual_ori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7" y="2209800"/>
            <a:ext cx="1376363" cy="4044950"/>
          </a:xfrm>
          <a:prstGeom prst="rect">
            <a:avLst/>
          </a:prstGeom>
          <a:noFill/>
        </p:spPr>
      </p:pic>
      <p:pic>
        <p:nvPicPr>
          <p:cNvPr id="18" name="Picture 13" descr="Woman casual_ori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75100" y="2814638"/>
            <a:ext cx="1358900" cy="3890962"/>
          </a:xfrm>
          <a:prstGeom prst="rect">
            <a:avLst/>
          </a:prstGeom>
          <a:noFill/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709642" y="3276600"/>
            <a:ext cx="226215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4000" spc="-150" dirty="0" err="1">
                <a:ln w="3175"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blurRad="254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Māmani</a:t>
            </a:r>
            <a:endParaRPr lang="en-US" sz="4000" spc="-150" dirty="0">
              <a:ln w="3175">
                <a:solidFill>
                  <a:schemeClr val="tx1"/>
                </a:solidFill>
              </a:ln>
              <a:solidFill>
                <a:srgbClr val="CCFF33"/>
              </a:solidFill>
              <a:effectLst>
                <a:outerShdw blurRad="25400" dist="63500" dir="1800000" algn="ctr" rotWithShape="0">
                  <a:schemeClr val="tx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US" sz="4000" spc="-150" dirty="0" err="1">
                <a:ln w="3175"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blurRad="254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Hā</a:t>
            </a:r>
            <a:r>
              <a:rPr lang="en-US" sz="4000" spc="-150" dirty="0">
                <a:ln w="3175"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blurRad="254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 Mai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52400" y="469008"/>
            <a:ext cx="8839200" cy="59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4200" b="1" spc="-300" dirty="0" err="1">
                <a:solidFill>
                  <a:srgbClr val="000099"/>
                </a:solidFill>
                <a:latin typeface="Arial Black" pitchFamily="34" charset="0"/>
              </a:rPr>
              <a:t>Ko</a:t>
            </a:r>
            <a:r>
              <a:rPr lang="en-US" sz="4200" b="1" spc="-3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en-US" sz="4200" b="1" spc="-300" dirty="0" err="1">
                <a:solidFill>
                  <a:srgbClr val="000099"/>
                </a:solidFill>
                <a:latin typeface="Arial Black" pitchFamily="34" charset="0"/>
              </a:rPr>
              <a:t>Hotau</a:t>
            </a:r>
            <a:r>
              <a:rPr lang="en-US" sz="4200" b="1" spc="-3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en-US" sz="4200" b="1" spc="-300" dirty="0" err="1">
                <a:solidFill>
                  <a:srgbClr val="000099"/>
                </a:solidFill>
                <a:latin typeface="Arial Black" pitchFamily="34" charset="0"/>
              </a:rPr>
              <a:t>Tu’unga</a:t>
            </a:r>
            <a:r>
              <a:rPr lang="en-US" sz="4200" b="1" spc="-300" dirty="0">
                <a:solidFill>
                  <a:srgbClr val="000099"/>
                </a:solidFill>
                <a:latin typeface="Arial Black" pitchFamily="34" charset="0"/>
              </a:rPr>
              <a:t> ‘</a:t>
            </a:r>
            <a:r>
              <a:rPr lang="en-US" sz="4200" b="1" spc="-300" dirty="0" err="1">
                <a:solidFill>
                  <a:srgbClr val="000099"/>
                </a:solidFill>
                <a:latin typeface="Arial Black" pitchFamily="34" charset="0"/>
              </a:rPr>
              <a:t>ihe</a:t>
            </a:r>
            <a:r>
              <a:rPr lang="en-US" sz="4200" b="1" spc="-300" dirty="0">
                <a:solidFill>
                  <a:srgbClr val="000099"/>
                </a:solidFill>
                <a:latin typeface="Arial Black" pitchFamily="34" charset="0"/>
              </a:rPr>
              <a:t> ‘</a:t>
            </a:r>
            <a:r>
              <a:rPr lang="en-US" sz="4200" b="1" spc="-300" dirty="0" err="1">
                <a:solidFill>
                  <a:srgbClr val="000099"/>
                </a:solidFill>
                <a:latin typeface="Arial Black" pitchFamily="34" charset="0"/>
              </a:rPr>
              <a:t>Univēsi</a:t>
            </a:r>
            <a:endParaRPr lang="en-US" sz="4200" b="1" spc="-300" dirty="0">
              <a:solidFill>
                <a:srgbClr val="000099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utoUpdateAnimBg="0"/>
      <p:bldP spid="34822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9900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152400" y="1295400"/>
            <a:ext cx="5410200" cy="5165725"/>
            <a:chOff x="96" y="965"/>
            <a:chExt cx="3408" cy="3254"/>
          </a:xfrm>
        </p:grpSpPr>
        <p:sp>
          <p:nvSpPr>
            <p:cNvPr id="16" name="Oval 3"/>
            <p:cNvSpPr>
              <a:spLocks noChangeArrowheads="1"/>
            </p:cNvSpPr>
            <p:nvPr/>
          </p:nvSpPr>
          <p:spPr bwMode="auto">
            <a:xfrm>
              <a:off x="240" y="1013"/>
              <a:ext cx="3168" cy="3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17" name="Picture 4" descr="mtnlake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849" r="8627"/>
            <a:stretch>
              <a:fillRect/>
            </a:stretch>
          </p:blipFill>
          <p:spPr bwMode="auto">
            <a:xfrm>
              <a:off x="96" y="965"/>
              <a:ext cx="3408" cy="3254"/>
            </a:xfrm>
            <a:prstGeom prst="rect">
              <a:avLst/>
            </a:prstGeom>
            <a:noFill/>
          </p:spPr>
        </p:pic>
      </p:grp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4572000" y="1295400"/>
            <a:ext cx="4343400" cy="5181600"/>
            <a:chOff x="2880" y="960"/>
            <a:chExt cx="2736" cy="3264"/>
          </a:xfrm>
        </p:grpSpPr>
        <p:sp>
          <p:nvSpPr>
            <p:cNvPr id="19" name="Oval 6"/>
            <p:cNvSpPr>
              <a:spLocks noChangeArrowheads="1"/>
            </p:cNvSpPr>
            <p:nvPr/>
          </p:nvSpPr>
          <p:spPr bwMode="auto">
            <a:xfrm>
              <a:off x="3984" y="1152"/>
              <a:ext cx="1104" cy="91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50000">
                  <a:srgbClr val="FFCCFF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20" name="Picture 7" descr="beach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5309"/>
            <a:stretch>
              <a:fillRect/>
            </a:stretch>
          </p:blipFill>
          <p:spPr bwMode="auto">
            <a:xfrm>
              <a:off x="2880" y="960"/>
              <a:ext cx="2736" cy="3264"/>
            </a:xfrm>
            <a:prstGeom prst="rect">
              <a:avLst/>
            </a:prstGeom>
            <a:noFill/>
          </p:spPr>
        </p:pic>
      </p:grpSp>
      <p:grpSp>
        <p:nvGrpSpPr>
          <p:cNvPr id="21" name="Group 65"/>
          <p:cNvGrpSpPr>
            <a:grpSpLocks/>
          </p:cNvGrpSpPr>
          <p:nvPr/>
        </p:nvGrpSpPr>
        <p:grpSpPr bwMode="auto">
          <a:xfrm>
            <a:off x="4038600" y="1212850"/>
            <a:ext cx="1393825" cy="4044950"/>
            <a:chOff x="2578" y="816"/>
            <a:chExt cx="878" cy="2548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2" name="Rectangle 63"/>
            <p:cNvSpPr>
              <a:spLocks noChangeArrowheads="1"/>
            </p:cNvSpPr>
            <p:nvPr/>
          </p:nvSpPr>
          <p:spPr bwMode="auto">
            <a:xfrm>
              <a:off x="2888" y="1194"/>
              <a:ext cx="218" cy="4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23" name="Picture 64" descr="Man business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2578" y="816"/>
              <a:ext cx="878" cy="2548"/>
            </a:xfrm>
            <a:prstGeom prst="rect">
              <a:avLst/>
            </a:prstGeom>
            <a:noFill/>
          </p:spPr>
        </p:pic>
      </p:grpSp>
      <p:grpSp>
        <p:nvGrpSpPr>
          <p:cNvPr id="24" name="Group 61"/>
          <p:cNvGrpSpPr>
            <a:grpSpLocks/>
          </p:cNvGrpSpPr>
          <p:nvPr/>
        </p:nvGrpSpPr>
        <p:grpSpPr bwMode="auto">
          <a:xfrm>
            <a:off x="3635375" y="1365250"/>
            <a:ext cx="1393825" cy="4044950"/>
            <a:chOff x="2256" y="860"/>
            <a:chExt cx="878" cy="2548"/>
          </a:xfrm>
        </p:grpSpPr>
        <p:sp>
          <p:nvSpPr>
            <p:cNvPr id="25" name="Rectangle 55"/>
            <p:cNvSpPr>
              <a:spLocks noChangeArrowheads="1"/>
            </p:cNvSpPr>
            <p:nvPr/>
          </p:nvSpPr>
          <p:spPr bwMode="auto">
            <a:xfrm>
              <a:off x="2566" y="1238"/>
              <a:ext cx="218" cy="490"/>
            </a:xfrm>
            <a:prstGeom prst="rect">
              <a:avLst/>
            </a:prstGeom>
            <a:solidFill>
              <a:srgbClr val="FFFFD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26" name="Picture 56" descr="Man business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56" y="860"/>
              <a:ext cx="878" cy="2548"/>
            </a:xfrm>
            <a:prstGeom prst="rect">
              <a:avLst/>
            </a:prstGeom>
            <a:noFill/>
          </p:spPr>
        </p:pic>
      </p:grpSp>
      <p:pic>
        <p:nvPicPr>
          <p:cNvPr id="27" name="Picture 59" descr="Woman Business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5000" contrast="-55000"/>
          </a:blip>
          <a:srcRect/>
          <a:stretch>
            <a:fillRect/>
          </a:stretch>
        </p:blipFill>
        <p:spPr bwMode="auto">
          <a:xfrm>
            <a:off x="4722812" y="1752600"/>
            <a:ext cx="1217613" cy="393223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8" name="Picture 54" descr="Woman Business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1905000"/>
            <a:ext cx="1217612" cy="3932238"/>
          </a:xfrm>
          <a:prstGeom prst="rect">
            <a:avLst/>
          </a:prstGeom>
          <a:noFill/>
        </p:spPr>
      </p:pic>
      <p:pic>
        <p:nvPicPr>
          <p:cNvPr id="29" name="Picture 58" descr="Man casual_ori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5000" contrast="-55000"/>
          </a:blip>
          <a:srcRect/>
          <a:stretch>
            <a:fillRect/>
          </a:stretch>
        </p:blipFill>
        <p:spPr bwMode="auto">
          <a:xfrm>
            <a:off x="3729038" y="2057400"/>
            <a:ext cx="1376362" cy="404495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" name="Picture 52" descr="Man casual_ori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7" y="2209800"/>
            <a:ext cx="1376363" cy="4044950"/>
          </a:xfrm>
          <a:prstGeom prst="rect">
            <a:avLst/>
          </a:prstGeom>
          <a:noFill/>
        </p:spPr>
      </p:pic>
      <p:pic>
        <p:nvPicPr>
          <p:cNvPr id="31" name="Picture 60" descr="Woman casual_ori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5000" contrast="-55000"/>
          </a:blip>
          <a:srcRect/>
          <a:stretch>
            <a:fillRect/>
          </a:stretch>
        </p:blipFill>
        <p:spPr bwMode="auto">
          <a:xfrm>
            <a:off x="4419600" y="2744788"/>
            <a:ext cx="1358900" cy="389096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2" name="Picture 53" descr="Woman casual_ori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75100" y="2814638"/>
            <a:ext cx="1358900" cy="3890962"/>
          </a:xfrm>
          <a:prstGeom prst="rect">
            <a:avLst/>
          </a:prstGeom>
          <a:noFill/>
        </p:spPr>
      </p:pic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5957938" y="2971800"/>
            <a:ext cx="242406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4000" spc="-15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254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Māmani</a:t>
            </a:r>
            <a:endParaRPr lang="en-US" sz="4000" spc="-15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25400" dist="63500" dir="1800000" algn="ctr" rotWithShape="0">
                  <a:schemeClr val="tx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US" sz="4000" spc="-15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254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Faka</a:t>
            </a:r>
            <a:r>
              <a:rPr lang="en-US" sz="4000" spc="-150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254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-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4000" spc="-15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254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laumalie</a:t>
            </a:r>
            <a:endParaRPr lang="en-US" sz="4000" spc="-15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25400" dist="63500" dir="18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152400" y="469008"/>
            <a:ext cx="8839200" cy="59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4200" b="1" spc="-300" dirty="0" err="1">
                <a:solidFill>
                  <a:srgbClr val="000099"/>
                </a:solidFill>
                <a:latin typeface="Arial Black" pitchFamily="34" charset="0"/>
              </a:rPr>
              <a:t>Ko</a:t>
            </a:r>
            <a:r>
              <a:rPr lang="en-US" sz="4200" b="1" spc="-3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en-US" sz="4200" b="1" spc="-300" dirty="0" err="1">
                <a:solidFill>
                  <a:srgbClr val="000099"/>
                </a:solidFill>
                <a:latin typeface="Arial Black" pitchFamily="34" charset="0"/>
              </a:rPr>
              <a:t>Hotau</a:t>
            </a:r>
            <a:r>
              <a:rPr lang="en-US" sz="4200" b="1" spc="-3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en-US" sz="4200" b="1" spc="-300" dirty="0" err="1">
                <a:solidFill>
                  <a:srgbClr val="000099"/>
                </a:solidFill>
                <a:latin typeface="Arial Black" pitchFamily="34" charset="0"/>
              </a:rPr>
              <a:t>Tu’unga</a:t>
            </a:r>
            <a:r>
              <a:rPr lang="en-US" sz="4200" b="1" spc="-300" dirty="0">
                <a:solidFill>
                  <a:srgbClr val="000099"/>
                </a:solidFill>
                <a:latin typeface="Arial Black" pitchFamily="34" charset="0"/>
              </a:rPr>
              <a:t> ‘</a:t>
            </a:r>
            <a:r>
              <a:rPr lang="en-US" sz="4200" b="1" spc="-300" dirty="0" err="1">
                <a:solidFill>
                  <a:srgbClr val="000099"/>
                </a:solidFill>
                <a:latin typeface="Arial Black" pitchFamily="34" charset="0"/>
              </a:rPr>
              <a:t>ihe</a:t>
            </a:r>
            <a:r>
              <a:rPr lang="en-US" sz="4200" b="1" spc="-300" dirty="0">
                <a:solidFill>
                  <a:srgbClr val="000099"/>
                </a:solidFill>
                <a:latin typeface="Arial Black" pitchFamily="34" charset="0"/>
              </a:rPr>
              <a:t> ‘</a:t>
            </a:r>
            <a:r>
              <a:rPr lang="en-US" sz="4200" b="1" spc="-300" dirty="0" err="1">
                <a:solidFill>
                  <a:srgbClr val="000099"/>
                </a:solidFill>
                <a:latin typeface="Arial Black" pitchFamily="34" charset="0"/>
              </a:rPr>
              <a:t>Univēsi</a:t>
            </a:r>
            <a:endParaRPr lang="en-US" sz="4200" b="1" spc="-3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709642" y="3276600"/>
            <a:ext cx="226215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4000" spc="-150" dirty="0" err="1">
                <a:ln w="3175"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blurRad="254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Māmani</a:t>
            </a:r>
            <a:endParaRPr lang="en-US" sz="4000" spc="-150" dirty="0">
              <a:ln w="3175">
                <a:solidFill>
                  <a:schemeClr val="tx1"/>
                </a:solidFill>
              </a:ln>
              <a:solidFill>
                <a:srgbClr val="CCFF33"/>
              </a:solidFill>
              <a:effectLst>
                <a:outerShdw blurRad="25400" dist="63500" dir="1800000" algn="ctr" rotWithShape="0">
                  <a:schemeClr val="tx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US" sz="4000" spc="-150" dirty="0" err="1">
                <a:ln w="3175"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blurRad="254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Hā</a:t>
            </a:r>
            <a:r>
              <a:rPr lang="en-US" sz="4000" spc="-150" dirty="0">
                <a:ln w="3175"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blurRad="254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 Mai</a:t>
            </a: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00FF"/>
            </a:gs>
            <a:gs pos="50000">
              <a:srgbClr val="FFFF00"/>
            </a:gs>
            <a:gs pos="100000">
              <a:srgbClr val="99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2303463" y="4724400"/>
            <a:ext cx="453707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Left"/>
              <a:lightRig rig="legacyFlat3" dir="t"/>
            </a:scene3d>
            <a:sp3d extrusionH="260350" prstMaterial="legacyMatte">
              <a:extrusionClr>
                <a:srgbClr val="000099"/>
              </a:extrusionClr>
            </a:sp3d>
          </a:bodyPr>
          <a:lstStyle/>
          <a:p>
            <a:pPr algn="ctr"/>
            <a:r>
              <a:rPr lang="en-US" sz="3600" b="1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100000">
                      <a:srgbClr val="66FFFF"/>
                    </a:gs>
                  </a:gsLst>
                  <a:lin ang="5400000" scaled="1"/>
                </a:gradFill>
                <a:latin typeface="Arial Black"/>
              </a:rPr>
              <a:t>Konga Hono Ua</a:t>
            </a:r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381000" y="1676400"/>
            <a:ext cx="8382000" cy="2438400"/>
            <a:chOff x="192" y="1968"/>
            <a:chExt cx="5328" cy="1536"/>
          </a:xfrm>
        </p:grpSpPr>
        <p:sp>
          <p:nvSpPr>
            <p:cNvPr id="7172" name="WordArt 4"/>
            <p:cNvSpPr>
              <a:spLocks noChangeArrowheads="1" noChangeShapeType="1"/>
            </p:cNvSpPr>
            <p:nvPr/>
          </p:nvSpPr>
          <p:spPr bwMode="auto">
            <a:xfrm>
              <a:off x="192" y="2856"/>
              <a:ext cx="5328" cy="6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6000">
                        <a:srgbClr val="E81766"/>
                      </a:gs>
                      <a:gs pos="13500">
                        <a:srgbClr val="EE3F17"/>
                      </a:gs>
                      <a:gs pos="24000">
                        <a:srgbClr val="FFFF00"/>
                      </a:gs>
                      <a:gs pos="32499">
                        <a:srgbClr val="1A8D48"/>
                      </a:gs>
                      <a:gs pos="39500">
                        <a:srgbClr val="0819FB"/>
                      </a:gs>
                      <a:gs pos="50000">
                        <a:srgbClr val="A603AB"/>
                      </a:gs>
                      <a:gs pos="60501">
                        <a:srgbClr val="0819FB"/>
                      </a:gs>
                      <a:gs pos="67501">
                        <a:srgbClr val="1A8D48"/>
                      </a:gs>
                      <a:gs pos="76000">
                        <a:srgbClr val="FFFF00"/>
                      </a:gs>
                      <a:gs pos="86500">
                        <a:srgbClr val="EE3F17"/>
                      </a:gs>
                      <a:gs pos="94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/>
                    </a:outerShdw>
                  </a:effectLst>
                  <a:latin typeface="Arial Black"/>
                </a:rPr>
                <a:t>Hono Fa'u 'oe Mamani</a:t>
              </a:r>
            </a:p>
          </p:txBody>
        </p:sp>
        <p:sp>
          <p:nvSpPr>
            <p:cNvPr id="7173" name="WordArt 5"/>
            <p:cNvSpPr>
              <a:spLocks noChangeArrowheads="1" noChangeShapeType="1"/>
            </p:cNvSpPr>
            <p:nvPr/>
          </p:nvSpPr>
          <p:spPr bwMode="auto">
            <a:xfrm>
              <a:off x="396" y="1968"/>
              <a:ext cx="4942" cy="69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err="1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6000">
                        <a:srgbClr val="E81766"/>
                      </a:gs>
                      <a:gs pos="13500">
                        <a:srgbClr val="EE3F17"/>
                      </a:gs>
                      <a:gs pos="24000">
                        <a:srgbClr val="FFFF00"/>
                      </a:gs>
                      <a:gs pos="32499">
                        <a:srgbClr val="1A8D48"/>
                      </a:gs>
                      <a:gs pos="39500">
                        <a:srgbClr val="0819FB"/>
                      </a:gs>
                      <a:gs pos="50000">
                        <a:srgbClr val="A603AB"/>
                      </a:gs>
                      <a:gs pos="60501">
                        <a:srgbClr val="0819FB"/>
                      </a:gs>
                      <a:gs pos="67501">
                        <a:srgbClr val="1A8D48"/>
                      </a:gs>
                      <a:gs pos="76000">
                        <a:srgbClr val="FFFF00"/>
                      </a:gs>
                      <a:gs pos="86500">
                        <a:srgbClr val="EE3F17"/>
                      </a:gs>
                      <a:gs pos="94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/>
                    </a:outerShdw>
                  </a:effectLst>
                  <a:latin typeface="Arial Black"/>
                </a:rPr>
                <a:t>Koe</a:t>
              </a:r>
              <a:r>
                <a:rPr lang="en-US" sz="3600" b="1" kern="10" dirty="0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6000">
                        <a:srgbClr val="E81766"/>
                      </a:gs>
                      <a:gs pos="13500">
                        <a:srgbClr val="EE3F17"/>
                      </a:gs>
                      <a:gs pos="24000">
                        <a:srgbClr val="FFFF00"/>
                      </a:gs>
                      <a:gs pos="32499">
                        <a:srgbClr val="1A8D48"/>
                      </a:gs>
                      <a:gs pos="39500">
                        <a:srgbClr val="0819FB"/>
                      </a:gs>
                      <a:gs pos="50000">
                        <a:srgbClr val="A603AB"/>
                      </a:gs>
                      <a:gs pos="60501">
                        <a:srgbClr val="0819FB"/>
                      </a:gs>
                      <a:gs pos="67501">
                        <a:srgbClr val="1A8D48"/>
                      </a:gs>
                      <a:gs pos="76000">
                        <a:srgbClr val="FFFF00"/>
                      </a:gs>
                      <a:gs pos="86500">
                        <a:srgbClr val="EE3F17"/>
                      </a:gs>
                      <a:gs pos="94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/>
                    </a:outerShdw>
                  </a:effectLst>
                  <a:latin typeface="Arial Black"/>
                </a:rPr>
                <a:t> </a:t>
              </a:r>
              <a:r>
                <a:rPr lang="en-US" sz="3600" b="1" kern="10" dirty="0" err="1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6000">
                        <a:srgbClr val="E81766"/>
                      </a:gs>
                      <a:gs pos="13500">
                        <a:srgbClr val="EE3F17"/>
                      </a:gs>
                      <a:gs pos="24000">
                        <a:srgbClr val="FFFF00"/>
                      </a:gs>
                      <a:gs pos="32499">
                        <a:srgbClr val="1A8D48"/>
                      </a:gs>
                      <a:gs pos="39500">
                        <a:srgbClr val="0819FB"/>
                      </a:gs>
                      <a:gs pos="50000">
                        <a:srgbClr val="A603AB"/>
                      </a:gs>
                      <a:gs pos="60501">
                        <a:srgbClr val="0819FB"/>
                      </a:gs>
                      <a:gs pos="67501">
                        <a:srgbClr val="1A8D48"/>
                      </a:gs>
                      <a:gs pos="76000">
                        <a:srgbClr val="FFFF00"/>
                      </a:gs>
                      <a:gs pos="86500">
                        <a:srgbClr val="EE3F17"/>
                      </a:gs>
                      <a:gs pos="94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/>
                    </a:outerShdw>
                  </a:effectLst>
                  <a:latin typeface="Arial Black"/>
                </a:rPr>
                <a:t>Tefito'i</a:t>
              </a:r>
              <a:r>
                <a:rPr lang="en-US" sz="3600" b="1" kern="10" dirty="0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6000">
                        <a:srgbClr val="E81766"/>
                      </a:gs>
                      <a:gs pos="13500">
                        <a:srgbClr val="EE3F17"/>
                      </a:gs>
                      <a:gs pos="24000">
                        <a:srgbClr val="FFFF00"/>
                      </a:gs>
                      <a:gs pos="32499">
                        <a:srgbClr val="1A8D48"/>
                      </a:gs>
                      <a:gs pos="39500">
                        <a:srgbClr val="0819FB"/>
                      </a:gs>
                      <a:gs pos="50000">
                        <a:srgbClr val="A603AB"/>
                      </a:gs>
                      <a:gs pos="60501">
                        <a:srgbClr val="0819FB"/>
                      </a:gs>
                      <a:gs pos="67501">
                        <a:srgbClr val="1A8D48"/>
                      </a:gs>
                      <a:gs pos="76000">
                        <a:srgbClr val="FFFF00"/>
                      </a:gs>
                      <a:gs pos="86500">
                        <a:srgbClr val="EE3F17"/>
                      </a:gs>
                      <a:gs pos="94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/>
                    </a:outerShdw>
                  </a:effectLst>
                  <a:latin typeface="Arial Black"/>
                </a:rPr>
                <a:t> </a:t>
              </a:r>
              <a:r>
                <a:rPr lang="en-US" sz="3600" b="1" kern="10" dirty="0" err="1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6000">
                        <a:srgbClr val="E81766"/>
                      </a:gs>
                      <a:gs pos="13500">
                        <a:srgbClr val="EE3F17"/>
                      </a:gs>
                      <a:gs pos="24000">
                        <a:srgbClr val="FFFF00"/>
                      </a:gs>
                      <a:gs pos="32499">
                        <a:srgbClr val="1A8D48"/>
                      </a:gs>
                      <a:gs pos="39500">
                        <a:srgbClr val="0819FB"/>
                      </a:gs>
                      <a:gs pos="50000">
                        <a:srgbClr val="A603AB"/>
                      </a:gs>
                      <a:gs pos="60501">
                        <a:srgbClr val="0819FB"/>
                      </a:gs>
                      <a:gs pos="67501">
                        <a:srgbClr val="1A8D48"/>
                      </a:gs>
                      <a:gs pos="76000">
                        <a:srgbClr val="FFFF00"/>
                      </a:gs>
                      <a:gs pos="86500">
                        <a:srgbClr val="EE3F17"/>
                      </a:gs>
                      <a:gs pos="94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/>
                    </a:outerShdw>
                  </a:effectLst>
                  <a:latin typeface="Arial Black"/>
                </a:rPr>
                <a:t>Mo'oni</a:t>
              </a:r>
              <a:endParaRPr lang="en-US" sz="3600" b="1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endParaRPr>
            </a:p>
          </p:txBody>
        </p:sp>
      </p:grpSp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9900FF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37"/>
          <p:cNvGrpSpPr/>
          <p:nvPr/>
        </p:nvGrpSpPr>
        <p:grpSpPr>
          <a:xfrm>
            <a:off x="1814512" y="1219200"/>
            <a:ext cx="1765300" cy="5340350"/>
            <a:chOff x="1954212" y="1289050"/>
            <a:chExt cx="1765300" cy="5340350"/>
          </a:xfrm>
        </p:grpSpPr>
        <p:grpSp>
          <p:nvGrpSpPr>
            <p:cNvPr id="19" name="Group 61"/>
            <p:cNvGrpSpPr>
              <a:grpSpLocks/>
            </p:cNvGrpSpPr>
            <p:nvPr/>
          </p:nvGrpSpPr>
          <p:grpSpPr bwMode="auto">
            <a:xfrm>
              <a:off x="2187575" y="1289050"/>
              <a:ext cx="1393825" cy="4044950"/>
              <a:chOff x="2256" y="860"/>
              <a:chExt cx="878" cy="2548"/>
            </a:xfrm>
          </p:grpSpPr>
          <p:sp>
            <p:nvSpPr>
              <p:cNvPr id="23" name="Rectangle 55"/>
              <p:cNvSpPr>
                <a:spLocks noChangeArrowheads="1"/>
              </p:cNvSpPr>
              <p:nvPr/>
            </p:nvSpPr>
            <p:spPr bwMode="auto">
              <a:xfrm>
                <a:off x="2566" y="1238"/>
                <a:ext cx="218" cy="490"/>
              </a:xfrm>
              <a:prstGeom prst="rect">
                <a:avLst/>
              </a:prstGeom>
              <a:solidFill>
                <a:srgbClr val="FFFF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24" name="Picture 56" descr="Man business_ori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56" y="860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20" name="Picture 54" descr="Woman Business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01900" y="1828800"/>
              <a:ext cx="1217612" cy="3932238"/>
            </a:xfrm>
            <a:prstGeom prst="rect">
              <a:avLst/>
            </a:prstGeom>
            <a:noFill/>
          </p:spPr>
        </p:pic>
        <p:pic>
          <p:nvPicPr>
            <p:cNvPr id="21" name="Picture 52" descr="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4212" y="2057400"/>
              <a:ext cx="1376363" cy="4044950"/>
            </a:xfrm>
            <a:prstGeom prst="rect">
              <a:avLst/>
            </a:prstGeom>
            <a:noFill/>
          </p:spPr>
        </p:pic>
        <p:pic>
          <p:nvPicPr>
            <p:cNvPr id="22" name="Picture 53" descr="Wo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8700" y="2738438"/>
              <a:ext cx="1358900" cy="3890962"/>
            </a:xfrm>
            <a:prstGeom prst="rect">
              <a:avLst/>
            </a:prstGeom>
            <a:noFill/>
          </p:spPr>
        </p:pic>
      </p:grpSp>
      <p:grpSp>
        <p:nvGrpSpPr>
          <p:cNvPr id="25" name="Group 36"/>
          <p:cNvGrpSpPr/>
          <p:nvPr/>
        </p:nvGrpSpPr>
        <p:grpSpPr>
          <a:xfrm>
            <a:off x="4413251" y="1219200"/>
            <a:ext cx="1757362" cy="5340350"/>
            <a:chOff x="4338638" y="1289050"/>
            <a:chExt cx="1757362" cy="534035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6" name="Group 65"/>
            <p:cNvGrpSpPr>
              <a:grpSpLocks/>
            </p:cNvGrpSpPr>
            <p:nvPr/>
          </p:nvGrpSpPr>
          <p:grpSpPr bwMode="auto">
            <a:xfrm>
              <a:off x="4549775" y="1289050"/>
              <a:ext cx="1393825" cy="4044950"/>
              <a:chOff x="2578" y="816"/>
              <a:chExt cx="878" cy="2548"/>
            </a:xfrm>
          </p:grpSpPr>
          <p:sp>
            <p:nvSpPr>
              <p:cNvPr id="30" name="Rectangle 63"/>
              <p:cNvSpPr>
                <a:spLocks noChangeArrowheads="1"/>
              </p:cNvSpPr>
              <p:nvPr/>
            </p:nvSpPr>
            <p:spPr bwMode="auto">
              <a:xfrm>
                <a:off x="2888" y="1194"/>
                <a:ext cx="218" cy="49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31" name="Picture 64" descr="Man business_ori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55000" contrast="-55000"/>
              </a:blip>
              <a:srcRect/>
              <a:stretch>
                <a:fillRect/>
              </a:stretch>
            </p:blipFill>
            <p:spPr bwMode="auto">
              <a:xfrm>
                <a:off x="2578" y="816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27" name="Picture 59" descr="Woman Business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878387" y="1828800"/>
              <a:ext cx="1217613" cy="3932238"/>
            </a:xfrm>
            <a:prstGeom prst="rect">
              <a:avLst/>
            </a:prstGeom>
            <a:noFill/>
          </p:spPr>
        </p:pic>
        <p:pic>
          <p:nvPicPr>
            <p:cNvPr id="28" name="Picture 58" descr="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338638" y="2057400"/>
              <a:ext cx="1376362" cy="4044950"/>
            </a:xfrm>
            <a:prstGeom prst="rect">
              <a:avLst/>
            </a:prstGeom>
            <a:noFill/>
          </p:spPr>
        </p:pic>
        <p:pic>
          <p:nvPicPr>
            <p:cNvPr id="29" name="Picture 60" descr="Wo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665662" y="2738438"/>
              <a:ext cx="1358900" cy="3890962"/>
            </a:xfrm>
            <a:prstGeom prst="rect">
              <a:avLst/>
            </a:prstGeom>
            <a:noFill/>
          </p:spPr>
        </p:pic>
      </p:grpSp>
      <p:sp>
        <p:nvSpPr>
          <p:cNvPr id="32" name="WordArt 23"/>
          <p:cNvSpPr>
            <a:spLocks noChangeArrowheads="1" noChangeShapeType="1" noTextEdit="1"/>
          </p:cNvSpPr>
          <p:nvPr/>
        </p:nvSpPr>
        <p:spPr bwMode="auto">
          <a:xfrm>
            <a:off x="4419600" y="6248400"/>
            <a:ext cx="1905000" cy="457200"/>
          </a:xfrm>
          <a:prstGeom prst="rect">
            <a:avLst/>
          </a:prstGeom>
        </p:spPr>
        <p:txBody>
          <a:bodyPr wrap="none" fromWordArt="1">
            <a:prstTxWarp prst="textChevronInverted">
              <a:avLst/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12700" dir="2700000" algn="ctr" rotWithShape="0">
                    <a:schemeClr val="tx1"/>
                  </a:outerShdw>
                </a:effectLst>
                <a:latin typeface="Arial Black"/>
              </a:rPr>
              <a:t>Mo’ui</a:t>
            </a:r>
            <a:r>
              <a:rPr lang="en-US" sz="3600" b="1" kern="1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12700" dir="2700000" algn="ctr" rotWithShape="0">
                    <a:schemeClr val="tx1"/>
                  </a:outerShdw>
                </a:effectLst>
                <a:latin typeface="Arial Black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12700" dir="2700000" algn="ctr" rotWithShape="0">
                    <a:schemeClr val="tx1"/>
                  </a:outerShdw>
                </a:effectLst>
                <a:latin typeface="Arial Black"/>
              </a:rPr>
              <a:t>Fakalaumalie</a:t>
            </a:r>
            <a:endParaRPr lang="en-US" sz="3600" b="1" kern="10" dirty="0">
              <a:ln w="12700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0" scaled="1"/>
              </a:gradFill>
              <a:effectLst>
                <a:outerShdw dist="12700" dir="2700000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33" name="WordArt 24"/>
          <p:cNvSpPr>
            <a:spLocks noChangeArrowheads="1" noChangeShapeType="1" noTextEdit="1"/>
          </p:cNvSpPr>
          <p:nvPr/>
        </p:nvSpPr>
        <p:spPr bwMode="auto">
          <a:xfrm>
            <a:off x="1828800" y="6248400"/>
            <a:ext cx="1905000" cy="457200"/>
          </a:xfrm>
          <a:prstGeom prst="rect">
            <a:avLst/>
          </a:prstGeom>
        </p:spPr>
        <p:txBody>
          <a:bodyPr wrap="none" fromWordArt="1">
            <a:prstTxWarp prst="textChevronInverted">
              <a:avLst/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12700" dir="2700000" algn="ctr" rotWithShape="0">
                    <a:schemeClr val="tx1"/>
                  </a:outerShdw>
                </a:effectLst>
                <a:latin typeface="Arial Black"/>
              </a:rPr>
              <a:t>Mo’ui</a:t>
            </a:r>
            <a:r>
              <a:rPr lang="en-US" sz="3600" b="1" kern="1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12700" dir="2700000" algn="ctr" rotWithShape="0">
                    <a:schemeClr val="tx1"/>
                  </a:outerShdw>
                </a:effectLst>
                <a:latin typeface="Arial Black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12700" dir="2700000" algn="ctr" rotWithShape="0">
                    <a:schemeClr val="tx1"/>
                  </a:outerShdw>
                </a:effectLst>
                <a:latin typeface="Arial Black"/>
              </a:rPr>
              <a:t>Fakakakano</a:t>
            </a:r>
            <a:endParaRPr lang="en-US" sz="3600" b="1" kern="1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CCFFFF"/>
              </a:solidFill>
              <a:effectLst>
                <a:outerShdw dist="12700" dir="2700000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03200" y="1295400"/>
            <a:ext cx="8659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>
                <a:solidFill>
                  <a:srgbClr val="000099"/>
                </a:solidFill>
                <a:latin typeface="Impact" pitchFamily="34" charset="0"/>
              </a:rPr>
              <a:t>‘</a:t>
            </a:r>
            <a:r>
              <a:rPr lang="en-US" sz="3400" b="1" dirty="0">
                <a:solidFill>
                  <a:srgbClr val="000099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Ea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03200" y="4845050"/>
            <a:ext cx="9417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400" b="1" dirty="0" err="1">
                <a:solidFill>
                  <a:srgbClr val="000099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Vai</a:t>
            </a:r>
            <a:endParaRPr lang="en-US" sz="3400" b="1" dirty="0">
              <a:solidFill>
                <a:srgbClr val="000099"/>
              </a:solidFill>
              <a:effectLst>
                <a:outerShdw blurRad="50800" dist="508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792163" y="233327"/>
            <a:ext cx="7575087" cy="90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63500" dir="12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lnSpc>
                <a:spcPts val="3100"/>
              </a:lnSpc>
            </a:pPr>
            <a:r>
              <a:rPr lang="en-US" sz="35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Koe</a:t>
            </a:r>
            <a:r>
              <a:rPr lang="en-US" sz="35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 </a:t>
            </a:r>
            <a:r>
              <a:rPr lang="en-US" sz="35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Va</a:t>
            </a:r>
            <a:r>
              <a:rPr lang="en-US" sz="35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 ‘</a:t>
            </a:r>
            <a:r>
              <a:rPr lang="en-US" sz="35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oe</a:t>
            </a:r>
            <a:r>
              <a:rPr lang="en-US" sz="35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 </a:t>
            </a:r>
            <a:r>
              <a:rPr lang="en-US" sz="35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Mo'ui</a:t>
            </a:r>
            <a:r>
              <a:rPr lang="en-US" sz="35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 </a:t>
            </a:r>
            <a:r>
              <a:rPr lang="en-US" sz="35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Fakakakano</a:t>
            </a:r>
            <a:endParaRPr lang="en-US" sz="3500" dirty="0">
              <a:ln w="3175">
                <a:solidFill>
                  <a:schemeClr val="tx1"/>
                </a:solidFill>
              </a:ln>
              <a:solidFill>
                <a:srgbClr val="FFCCFF"/>
              </a:solidFill>
              <a:latin typeface="Arial Black" pitchFamily="34" charset="0"/>
            </a:endParaRPr>
          </a:p>
          <a:p>
            <a:pPr algn="ctr" eaLnBrk="0" hangingPunct="0">
              <a:lnSpc>
                <a:spcPts val="3100"/>
              </a:lnSpc>
            </a:pPr>
            <a:r>
              <a:rPr lang="en-US" sz="35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moe</a:t>
            </a:r>
            <a:r>
              <a:rPr lang="en-US" sz="35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 </a:t>
            </a:r>
            <a:r>
              <a:rPr lang="en-US" sz="35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Mo'ui</a:t>
            </a:r>
            <a:r>
              <a:rPr lang="en-US" sz="35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 </a:t>
            </a:r>
            <a:r>
              <a:rPr lang="en-US" sz="35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Fakalaumalie</a:t>
            </a:r>
            <a:endParaRPr lang="en-US" sz="3500" dirty="0">
              <a:ln w="3175">
                <a:solidFill>
                  <a:schemeClr val="tx1"/>
                </a:solidFill>
              </a:ln>
              <a:solidFill>
                <a:srgbClr val="FFCCFF"/>
              </a:solidFill>
              <a:latin typeface="Arial Black" pitchFamily="34" charset="0"/>
            </a:endParaRPr>
          </a:p>
        </p:txBody>
      </p:sp>
      <p:sp>
        <p:nvSpPr>
          <p:cNvPr id="36873" name="AutoShape 9"/>
          <p:cNvSpPr>
            <a:spLocks noChangeArrowheads="1"/>
          </p:cNvSpPr>
          <p:nvPr/>
        </p:nvSpPr>
        <p:spPr bwMode="auto">
          <a:xfrm rot="1764981" flipV="1">
            <a:off x="398463" y="3092450"/>
            <a:ext cx="1219200" cy="296863"/>
          </a:xfrm>
          <a:prstGeom prst="curvedDownArrow">
            <a:avLst>
              <a:gd name="adj1" fmla="val 82139"/>
              <a:gd name="adj2" fmla="val 164278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endParaRPr lang="en-US"/>
          </a:p>
        </p:txBody>
      </p:sp>
      <p:sp>
        <p:nvSpPr>
          <p:cNvPr id="36874" name="AutoShape 10"/>
          <p:cNvSpPr>
            <a:spLocks noChangeArrowheads="1"/>
          </p:cNvSpPr>
          <p:nvPr/>
        </p:nvSpPr>
        <p:spPr bwMode="auto">
          <a:xfrm rot="-23562092">
            <a:off x="381000" y="3808413"/>
            <a:ext cx="1271588" cy="306387"/>
          </a:xfrm>
          <a:prstGeom prst="curvedDownArrow">
            <a:avLst>
              <a:gd name="adj1" fmla="val 83005"/>
              <a:gd name="adj2" fmla="val 166011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203200" y="1752600"/>
            <a:ext cx="1922899" cy="63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ts val="4400"/>
              </a:lnSpc>
            </a:pPr>
            <a:r>
              <a:rPr lang="en-US" sz="3400" b="1" dirty="0" err="1">
                <a:solidFill>
                  <a:srgbClr val="000099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Mafana</a:t>
            </a:r>
            <a:endParaRPr lang="en-US" sz="3400" b="1" dirty="0">
              <a:solidFill>
                <a:srgbClr val="000099"/>
              </a:solidFill>
              <a:effectLst>
                <a:outerShdw blurRad="50800" dist="508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203200" y="2203847"/>
            <a:ext cx="190308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400" b="1" dirty="0" err="1">
                <a:solidFill>
                  <a:srgbClr val="000099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Maama</a:t>
            </a:r>
            <a:endParaRPr lang="en-US" sz="3400" b="1" dirty="0">
              <a:solidFill>
                <a:srgbClr val="000099"/>
              </a:solidFill>
              <a:effectLst>
                <a:outerShdw blurRad="50800" dist="508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203200" y="4425950"/>
            <a:ext cx="189026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400" b="1" spc="-150" dirty="0" err="1">
                <a:solidFill>
                  <a:srgbClr val="000099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Me’akai</a:t>
            </a:r>
            <a:endParaRPr lang="en-US" sz="3400" b="1" spc="-150" dirty="0">
              <a:solidFill>
                <a:srgbClr val="000099"/>
              </a:solidFill>
              <a:effectLst>
                <a:outerShdw blurRad="50800" dist="508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5810069" y="1231900"/>
            <a:ext cx="310533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lnSpc>
                <a:spcPts val="3000"/>
              </a:lnSpc>
            </a:pPr>
            <a:r>
              <a:rPr lang="en-US" sz="3500" b="1" dirty="0" err="1" smtClean="0">
                <a:ln w="3175">
                  <a:solidFill>
                    <a:schemeClr val="bg1"/>
                  </a:solidFill>
                </a:ln>
                <a:solidFill>
                  <a:srgbClr val="5600AC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Ulungaanga</a:t>
            </a:r>
            <a:endParaRPr lang="en-US" sz="3500" b="1" dirty="0">
              <a:ln w="3175">
                <a:solidFill>
                  <a:schemeClr val="bg1"/>
                </a:solidFill>
              </a:ln>
              <a:solidFill>
                <a:srgbClr val="5600AC"/>
              </a:solidFill>
              <a:effectLst>
                <a:outerShdw blurRad="50800" dist="508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  <a:p>
            <a:pPr algn="r" eaLnBrk="0" hangingPunct="0">
              <a:lnSpc>
                <a:spcPts val="3000"/>
              </a:lnSpc>
            </a:pPr>
            <a:r>
              <a:rPr lang="en-US" sz="3500" b="1" spc="-150" dirty="0" err="1" smtClean="0">
                <a:ln w="3175">
                  <a:solidFill>
                    <a:schemeClr val="bg1"/>
                  </a:solidFill>
                </a:ln>
                <a:solidFill>
                  <a:srgbClr val="5600AC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Totonu</a:t>
            </a:r>
            <a:endParaRPr lang="en-US" sz="3500" b="1" spc="-150" dirty="0">
              <a:ln w="3175">
                <a:solidFill>
                  <a:schemeClr val="bg1"/>
                </a:solidFill>
              </a:ln>
              <a:solidFill>
                <a:srgbClr val="5600AC"/>
              </a:solidFill>
              <a:effectLst>
                <a:outerShdw blurRad="50800" dist="508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5679007" y="2133600"/>
            <a:ext cx="323639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lnSpc>
                <a:spcPts val="3000"/>
              </a:lnSpc>
            </a:pPr>
            <a:r>
              <a:rPr lang="en-US" sz="3500" b="1" dirty="0" err="1" smtClean="0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Mo’oni</a:t>
            </a:r>
            <a:endParaRPr lang="en-US" sz="3500" b="1" dirty="0">
              <a:ln w="3175">
                <a:solidFill>
                  <a:schemeClr val="bg1"/>
                </a:solidFill>
              </a:ln>
              <a:solidFill>
                <a:srgbClr val="660066"/>
              </a:solidFill>
              <a:effectLst>
                <a:outerShdw blurRad="50800" dist="508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  <a:p>
            <a:pPr algn="r" eaLnBrk="0" hangingPunct="0">
              <a:lnSpc>
                <a:spcPts val="3000"/>
              </a:lnSpc>
            </a:pPr>
            <a:r>
              <a:rPr lang="en-US" sz="3500" b="1" spc="-150" dirty="0" err="1" smtClean="0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Fakalaumalie</a:t>
            </a:r>
            <a:endParaRPr lang="en-US" sz="3500" b="1" spc="-150" dirty="0">
              <a:ln w="3175">
                <a:solidFill>
                  <a:schemeClr val="bg1"/>
                </a:solidFill>
              </a:ln>
              <a:solidFill>
                <a:srgbClr val="660066"/>
              </a:solidFill>
              <a:effectLst>
                <a:outerShdw blurRad="50800" dist="508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5791200" y="3048000"/>
            <a:ext cx="3124200" cy="88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ts val="3000"/>
              </a:lnSpc>
            </a:pPr>
            <a:r>
              <a:rPr lang="en-US" sz="3500" b="1" dirty="0" smtClean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‘</a:t>
            </a:r>
            <a:r>
              <a:rPr lang="en-US" sz="3500" b="1" dirty="0" err="1" smtClean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Ofa</a:t>
            </a:r>
            <a:endParaRPr lang="en-US" sz="3500" b="1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effectLst>
                <a:outerShdw blurRad="50800" dist="508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  <a:p>
            <a:pPr algn="r" eaLnBrk="0" hangingPunct="0">
              <a:lnSpc>
                <a:spcPts val="3000"/>
              </a:lnSpc>
            </a:pPr>
            <a:r>
              <a:rPr lang="en-US" sz="3500" b="1" dirty="0" err="1" smtClean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Tu’unga’a</a:t>
            </a:r>
            <a:endParaRPr lang="en-US" sz="3500" b="1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effectLst>
                <a:outerShdw blurRad="50800" dist="508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36881" name="WordArt 17"/>
          <p:cNvSpPr>
            <a:spLocks noChangeArrowheads="1" noChangeShapeType="1" noTextEdit="1"/>
          </p:cNvSpPr>
          <p:nvPr/>
        </p:nvSpPr>
        <p:spPr bwMode="auto">
          <a:xfrm rot="-12177">
            <a:off x="4958929" y="921273"/>
            <a:ext cx="3886200" cy="33543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"/>
              <a:lightRig rig="legacyNormal3" dir="t"/>
            </a:scene3d>
            <a:sp3d extrusionH="121893000" prstMaterial="legacyMatte">
              <a:extrusionClr>
                <a:srgbClr val="000099"/>
              </a:extrusionClr>
            </a:sp3d>
          </a:bodyPr>
          <a:lstStyle/>
          <a:p>
            <a:pPr algn="ctr">
              <a:lnSpc>
                <a:spcPts val="3500"/>
              </a:lnSpc>
            </a:pPr>
            <a:r>
              <a:rPr lang="en-US" sz="4000" b="1" kern="10" spc="-300" dirty="0" err="1">
                <a:ln w="31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50000">
                      <a:srgbClr val="CCFFFF"/>
                    </a:gs>
                    <a:gs pos="100000">
                      <a:srgbClr val="0000FF"/>
                    </a:gs>
                  </a:gsLst>
                  <a:lin ang="5412177" scaled="1"/>
                </a:gradFill>
                <a:latin typeface="Arial Black" pitchFamily="34" charset="0"/>
              </a:rPr>
              <a:t>Ngahi</a:t>
            </a:r>
            <a:endParaRPr lang="en-US" sz="4000" b="1" kern="10" spc="-300" dirty="0">
              <a:ln w="3175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FF"/>
                  </a:gs>
                  <a:gs pos="50000">
                    <a:srgbClr val="CCFFFF"/>
                  </a:gs>
                  <a:gs pos="100000">
                    <a:srgbClr val="0000FF"/>
                  </a:gs>
                </a:gsLst>
                <a:lin ang="5412177" scaled="1"/>
              </a:gradFill>
              <a:latin typeface="Arial Black" pitchFamily="34" charset="0"/>
            </a:endParaRPr>
          </a:p>
          <a:p>
            <a:pPr algn="ctr">
              <a:lnSpc>
                <a:spcPts val="3500"/>
              </a:lnSpc>
            </a:pPr>
            <a:r>
              <a:rPr lang="en-US" sz="4000" b="1" kern="10" spc="-300" dirty="0">
                <a:ln w="31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50000">
                      <a:srgbClr val="CCFFFF"/>
                    </a:gs>
                    <a:gs pos="100000">
                      <a:srgbClr val="0000FF"/>
                    </a:gs>
                  </a:gsLst>
                  <a:lin ang="5412177" scaled="1"/>
                </a:gradFill>
                <a:latin typeface="Arial Black" pitchFamily="34" charset="0"/>
              </a:rPr>
              <a:t>'</a:t>
            </a:r>
            <a:r>
              <a:rPr lang="en-US" sz="4000" b="1" kern="10" spc="-300" dirty="0" err="1">
                <a:ln w="31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50000">
                      <a:srgbClr val="CCFFFF"/>
                    </a:gs>
                    <a:gs pos="100000">
                      <a:srgbClr val="0000FF"/>
                    </a:gs>
                  </a:gsLst>
                  <a:lin ang="5412177" scaled="1"/>
                </a:gradFill>
                <a:latin typeface="Arial Black" pitchFamily="34" charset="0"/>
              </a:rPr>
              <a:t>Elemeniti</a:t>
            </a:r>
            <a:endParaRPr lang="en-US" sz="4000" b="1" kern="10" spc="-300" dirty="0">
              <a:ln w="3175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FF"/>
                  </a:gs>
                  <a:gs pos="50000">
                    <a:srgbClr val="CCFFFF"/>
                  </a:gs>
                  <a:gs pos="100000">
                    <a:srgbClr val="0000FF"/>
                  </a:gs>
                </a:gsLst>
                <a:lin ang="5412177" scaled="1"/>
              </a:gradFill>
              <a:latin typeface="Arial Black" pitchFamily="34" charset="0"/>
            </a:endParaRPr>
          </a:p>
          <a:p>
            <a:pPr algn="ctr">
              <a:lnSpc>
                <a:spcPts val="3500"/>
              </a:lnSpc>
            </a:pPr>
            <a:r>
              <a:rPr lang="en-US" sz="4000" b="1" kern="10" spc="-300" dirty="0" err="1">
                <a:ln w="317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50000">
                      <a:srgbClr val="CCFFFF"/>
                    </a:gs>
                    <a:gs pos="100000">
                      <a:srgbClr val="0000FF"/>
                    </a:gs>
                  </a:gsLst>
                  <a:lin ang="5412177" scaled="1"/>
                </a:gradFill>
                <a:latin typeface="Arial Black" pitchFamily="34" charset="0"/>
              </a:rPr>
              <a:t>Mo'ui</a:t>
            </a:r>
            <a:endParaRPr lang="en-US" sz="4000" b="1" kern="10" spc="-300" dirty="0">
              <a:ln w="3175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FF"/>
                  </a:gs>
                  <a:gs pos="50000">
                    <a:srgbClr val="CCFFFF"/>
                  </a:gs>
                  <a:gs pos="100000">
                    <a:srgbClr val="0000FF"/>
                  </a:gs>
                </a:gsLst>
                <a:lin ang="5412177" scaled="1"/>
              </a:gradFill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4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44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250"/>
                            </p:stCondLst>
                            <p:childTnLst>
                              <p:par>
                                <p:cTn id="51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500"/>
                            </p:stCondLst>
                            <p:childTnLst>
                              <p:par>
                                <p:cTn id="72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45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5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4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6868" grpId="0" autoUpdateAnimBg="0"/>
      <p:bldP spid="36869" grpId="0" autoUpdateAnimBg="0"/>
      <p:bldP spid="36870" grpId="0" autoUpdateAnimBg="0"/>
      <p:bldP spid="36873" grpId="0" animBg="1" autoUpdateAnimBg="0"/>
      <p:bldP spid="36874" grpId="0" animBg="1" autoUpdateAnimBg="0"/>
      <p:bldP spid="36875" grpId="0" autoUpdateAnimBg="0"/>
      <p:bldP spid="36879" grpId="0" autoUpdateAnimBg="0"/>
      <p:bldP spid="36880" grpId="0" autoUpdateAnimBg="0"/>
      <p:bldP spid="34" grpId="0" autoUpdateAnimBg="0"/>
      <p:bldP spid="35" grpId="0" autoUpdateAnimBg="0"/>
      <p:bldP spid="36" grpId="0" autoUpdateAnimBg="0"/>
      <p:bldP spid="3688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9900FF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5810069" y="1231900"/>
            <a:ext cx="310533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lnSpc>
                <a:spcPts val="3000"/>
              </a:lnSpc>
            </a:pPr>
            <a:r>
              <a:rPr lang="en-US" sz="3500" b="1" dirty="0" err="1" smtClean="0">
                <a:ln w="3175">
                  <a:noFill/>
                </a:ln>
                <a:solidFill>
                  <a:srgbClr val="FFFF99"/>
                </a:solidFill>
                <a:latin typeface="Arial Black" pitchFamily="34" charset="0"/>
              </a:rPr>
              <a:t>Ulungaanga</a:t>
            </a:r>
            <a:endParaRPr lang="en-US" sz="3500" b="1" dirty="0">
              <a:ln w="3175">
                <a:noFill/>
              </a:ln>
              <a:solidFill>
                <a:srgbClr val="FFFF99"/>
              </a:solidFill>
              <a:latin typeface="Arial Black" pitchFamily="34" charset="0"/>
            </a:endParaRPr>
          </a:p>
          <a:p>
            <a:pPr algn="r" eaLnBrk="0" hangingPunct="0">
              <a:lnSpc>
                <a:spcPts val="3000"/>
              </a:lnSpc>
            </a:pPr>
            <a:r>
              <a:rPr lang="en-US" sz="3500" b="1" spc="-150" dirty="0" err="1" smtClean="0">
                <a:ln w="3175">
                  <a:noFill/>
                </a:ln>
                <a:solidFill>
                  <a:srgbClr val="FFFF99"/>
                </a:solidFill>
                <a:latin typeface="Arial Black" pitchFamily="34" charset="0"/>
              </a:rPr>
              <a:t>Totonu</a:t>
            </a:r>
            <a:endParaRPr lang="en-US" sz="3500" b="1" spc="-150" dirty="0">
              <a:ln w="3175">
                <a:noFill/>
              </a:ln>
              <a:solidFill>
                <a:srgbClr val="FFFF99"/>
              </a:solidFill>
              <a:latin typeface="Arial Black" pitchFamily="34" charset="0"/>
            </a:endParaRP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5679007" y="2133600"/>
            <a:ext cx="323639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lnSpc>
                <a:spcPts val="3000"/>
              </a:lnSpc>
            </a:pPr>
            <a:r>
              <a:rPr lang="en-US" sz="3500" b="1" dirty="0" err="1" smtClean="0">
                <a:ln w="3175">
                  <a:noFill/>
                </a:ln>
                <a:solidFill>
                  <a:srgbClr val="FFFF99"/>
                </a:solidFill>
                <a:latin typeface="Arial Black" pitchFamily="34" charset="0"/>
              </a:rPr>
              <a:t>Mo’oni</a:t>
            </a:r>
            <a:endParaRPr lang="en-US" sz="3500" b="1" dirty="0">
              <a:ln w="3175">
                <a:noFill/>
              </a:ln>
              <a:solidFill>
                <a:srgbClr val="FFFF99"/>
              </a:solidFill>
              <a:latin typeface="Arial Black" pitchFamily="34" charset="0"/>
            </a:endParaRPr>
          </a:p>
          <a:p>
            <a:pPr algn="r" eaLnBrk="0" hangingPunct="0">
              <a:lnSpc>
                <a:spcPts val="3000"/>
              </a:lnSpc>
            </a:pPr>
            <a:r>
              <a:rPr lang="en-US" sz="3500" b="1" spc="-150" dirty="0" err="1" smtClean="0">
                <a:ln w="3175">
                  <a:noFill/>
                </a:ln>
                <a:solidFill>
                  <a:srgbClr val="FFFF99"/>
                </a:solidFill>
                <a:latin typeface="Arial Black" pitchFamily="34" charset="0"/>
              </a:rPr>
              <a:t>Fakalaumalie</a:t>
            </a:r>
            <a:endParaRPr lang="en-US" sz="3500" b="1" spc="-150" dirty="0">
              <a:ln w="3175">
                <a:noFill/>
              </a:ln>
              <a:solidFill>
                <a:srgbClr val="FFFF99"/>
              </a:solidFill>
              <a:latin typeface="Arial Black" pitchFamily="34" charset="0"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5791200" y="3048000"/>
            <a:ext cx="3124200" cy="88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ts val="3000"/>
              </a:lnSpc>
            </a:pPr>
            <a:r>
              <a:rPr lang="en-US" sz="3500" b="1" dirty="0" smtClean="0">
                <a:ln w="3175">
                  <a:noFill/>
                </a:ln>
                <a:solidFill>
                  <a:srgbClr val="FFFF99"/>
                </a:solidFill>
                <a:latin typeface="Arial Black" pitchFamily="34" charset="0"/>
              </a:rPr>
              <a:t>‘</a:t>
            </a:r>
            <a:r>
              <a:rPr lang="en-US" sz="3500" b="1" dirty="0" err="1" smtClean="0">
                <a:ln w="3175">
                  <a:noFill/>
                </a:ln>
                <a:solidFill>
                  <a:srgbClr val="FFFF99"/>
                </a:solidFill>
                <a:latin typeface="Arial Black" pitchFamily="34" charset="0"/>
              </a:rPr>
              <a:t>Ofa</a:t>
            </a:r>
            <a:endParaRPr lang="en-US" sz="3500" b="1" dirty="0">
              <a:ln w="3175">
                <a:noFill/>
              </a:ln>
              <a:solidFill>
                <a:srgbClr val="FFFF99"/>
              </a:solidFill>
              <a:latin typeface="Arial Black" pitchFamily="34" charset="0"/>
            </a:endParaRPr>
          </a:p>
          <a:p>
            <a:pPr algn="r" eaLnBrk="0" hangingPunct="0">
              <a:lnSpc>
                <a:spcPts val="3000"/>
              </a:lnSpc>
            </a:pPr>
            <a:r>
              <a:rPr lang="en-US" sz="3500" b="1" dirty="0" err="1" smtClean="0">
                <a:ln w="3175">
                  <a:noFill/>
                </a:ln>
                <a:solidFill>
                  <a:srgbClr val="FFFF99"/>
                </a:solidFill>
                <a:latin typeface="Arial Black" pitchFamily="34" charset="0"/>
              </a:rPr>
              <a:t>Tu’unga’a</a:t>
            </a:r>
            <a:endParaRPr lang="en-US" sz="3500" b="1" dirty="0">
              <a:ln w="3175">
                <a:noFill/>
              </a:ln>
              <a:solidFill>
                <a:srgbClr val="FFFF99"/>
              </a:solidFill>
              <a:latin typeface="Arial Black" pitchFamily="34" charset="0"/>
            </a:endParaRPr>
          </a:p>
        </p:txBody>
      </p:sp>
      <p:grpSp>
        <p:nvGrpSpPr>
          <p:cNvPr id="19" name="Group 37"/>
          <p:cNvGrpSpPr/>
          <p:nvPr/>
        </p:nvGrpSpPr>
        <p:grpSpPr>
          <a:xfrm>
            <a:off x="1814512" y="1219200"/>
            <a:ext cx="1765300" cy="5340350"/>
            <a:chOff x="1954212" y="1289050"/>
            <a:chExt cx="1765300" cy="5340350"/>
          </a:xfrm>
        </p:grpSpPr>
        <p:grpSp>
          <p:nvGrpSpPr>
            <p:cNvPr id="20" name="Group 61"/>
            <p:cNvGrpSpPr>
              <a:grpSpLocks/>
            </p:cNvGrpSpPr>
            <p:nvPr/>
          </p:nvGrpSpPr>
          <p:grpSpPr bwMode="auto">
            <a:xfrm>
              <a:off x="2187575" y="1289050"/>
              <a:ext cx="1393825" cy="4044950"/>
              <a:chOff x="2256" y="860"/>
              <a:chExt cx="878" cy="2548"/>
            </a:xfrm>
          </p:grpSpPr>
          <p:sp>
            <p:nvSpPr>
              <p:cNvPr id="24" name="Rectangle 55"/>
              <p:cNvSpPr>
                <a:spLocks noChangeArrowheads="1"/>
              </p:cNvSpPr>
              <p:nvPr/>
            </p:nvSpPr>
            <p:spPr bwMode="auto">
              <a:xfrm>
                <a:off x="2566" y="1238"/>
                <a:ext cx="218" cy="490"/>
              </a:xfrm>
              <a:prstGeom prst="rect">
                <a:avLst/>
              </a:prstGeom>
              <a:solidFill>
                <a:srgbClr val="FFFF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25" name="Picture 56" descr="Man business_ori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56" y="860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21" name="Picture 54" descr="Woman Business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01900" y="1828800"/>
              <a:ext cx="1217612" cy="3932238"/>
            </a:xfrm>
            <a:prstGeom prst="rect">
              <a:avLst/>
            </a:prstGeom>
            <a:noFill/>
          </p:spPr>
        </p:pic>
        <p:pic>
          <p:nvPicPr>
            <p:cNvPr id="22" name="Picture 52" descr="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4212" y="2057400"/>
              <a:ext cx="1376363" cy="4044950"/>
            </a:xfrm>
            <a:prstGeom prst="rect">
              <a:avLst/>
            </a:prstGeom>
            <a:noFill/>
          </p:spPr>
        </p:pic>
        <p:pic>
          <p:nvPicPr>
            <p:cNvPr id="23" name="Picture 53" descr="Wo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8700" y="2738438"/>
              <a:ext cx="1358900" cy="3890962"/>
            </a:xfrm>
            <a:prstGeom prst="rect">
              <a:avLst/>
            </a:prstGeom>
            <a:noFill/>
          </p:spPr>
        </p:pic>
      </p:grpSp>
      <p:grpSp>
        <p:nvGrpSpPr>
          <p:cNvPr id="26" name="Group 36"/>
          <p:cNvGrpSpPr/>
          <p:nvPr/>
        </p:nvGrpSpPr>
        <p:grpSpPr>
          <a:xfrm>
            <a:off x="4413251" y="1219200"/>
            <a:ext cx="1757362" cy="5340350"/>
            <a:chOff x="4338638" y="1289050"/>
            <a:chExt cx="1757362" cy="534035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7" name="Group 65"/>
            <p:cNvGrpSpPr>
              <a:grpSpLocks/>
            </p:cNvGrpSpPr>
            <p:nvPr/>
          </p:nvGrpSpPr>
          <p:grpSpPr bwMode="auto">
            <a:xfrm>
              <a:off x="4549775" y="1289050"/>
              <a:ext cx="1393825" cy="4044950"/>
              <a:chOff x="2578" y="816"/>
              <a:chExt cx="878" cy="2548"/>
            </a:xfrm>
          </p:grpSpPr>
          <p:sp>
            <p:nvSpPr>
              <p:cNvPr id="31" name="Rectangle 63"/>
              <p:cNvSpPr>
                <a:spLocks noChangeArrowheads="1"/>
              </p:cNvSpPr>
              <p:nvPr/>
            </p:nvSpPr>
            <p:spPr bwMode="auto">
              <a:xfrm>
                <a:off x="2888" y="1194"/>
                <a:ext cx="218" cy="49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32" name="Picture 64" descr="Man business_ori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55000" contrast="-55000"/>
              </a:blip>
              <a:srcRect/>
              <a:stretch>
                <a:fillRect/>
              </a:stretch>
            </p:blipFill>
            <p:spPr bwMode="auto">
              <a:xfrm>
                <a:off x="2578" y="816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28" name="Picture 59" descr="Woman Business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878387" y="1828800"/>
              <a:ext cx="1217613" cy="3932238"/>
            </a:xfrm>
            <a:prstGeom prst="rect">
              <a:avLst/>
            </a:prstGeom>
            <a:noFill/>
          </p:spPr>
        </p:pic>
        <p:pic>
          <p:nvPicPr>
            <p:cNvPr id="29" name="Picture 58" descr="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338638" y="2057400"/>
              <a:ext cx="1376362" cy="4044950"/>
            </a:xfrm>
            <a:prstGeom prst="rect">
              <a:avLst/>
            </a:prstGeom>
            <a:noFill/>
          </p:spPr>
        </p:pic>
        <p:pic>
          <p:nvPicPr>
            <p:cNvPr id="30" name="Picture 60" descr="Wo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665662" y="2738438"/>
              <a:ext cx="1358900" cy="3890962"/>
            </a:xfrm>
            <a:prstGeom prst="rect">
              <a:avLst/>
            </a:prstGeom>
            <a:noFill/>
          </p:spPr>
        </p:pic>
      </p:grpSp>
      <p:sp>
        <p:nvSpPr>
          <p:cNvPr id="37901" name="AutoShape 13"/>
          <p:cNvSpPr>
            <a:spLocks noChangeArrowheads="1"/>
          </p:cNvSpPr>
          <p:nvPr/>
        </p:nvSpPr>
        <p:spPr bwMode="auto">
          <a:xfrm rot="1764981" flipV="1">
            <a:off x="398463" y="3092450"/>
            <a:ext cx="1219200" cy="296863"/>
          </a:xfrm>
          <a:prstGeom prst="curvedDownArrow">
            <a:avLst>
              <a:gd name="adj1" fmla="val 82139"/>
              <a:gd name="adj2" fmla="val 164278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endParaRPr lang="en-US"/>
          </a:p>
        </p:txBody>
      </p:sp>
      <p:sp>
        <p:nvSpPr>
          <p:cNvPr id="37902" name="AutoShape 14"/>
          <p:cNvSpPr>
            <a:spLocks noChangeArrowheads="1"/>
          </p:cNvSpPr>
          <p:nvPr/>
        </p:nvSpPr>
        <p:spPr bwMode="auto">
          <a:xfrm rot="-23562092">
            <a:off x="381000" y="3808413"/>
            <a:ext cx="1271588" cy="306387"/>
          </a:xfrm>
          <a:prstGeom prst="curvedDownArrow">
            <a:avLst>
              <a:gd name="adj1" fmla="val 83005"/>
              <a:gd name="adj2" fmla="val 166011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37" name="WordArt 23"/>
          <p:cNvSpPr>
            <a:spLocks noChangeArrowheads="1" noChangeShapeType="1" noTextEdit="1"/>
          </p:cNvSpPr>
          <p:nvPr/>
        </p:nvSpPr>
        <p:spPr bwMode="auto">
          <a:xfrm>
            <a:off x="4419600" y="6248400"/>
            <a:ext cx="1905000" cy="457200"/>
          </a:xfrm>
          <a:prstGeom prst="rect">
            <a:avLst/>
          </a:prstGeom>
        </p:spPr>
        <p:txBody>
          <a:bodyPr wrap="none" fromWordArt="1">
            <a:prstTxWarp prst="textChevronInverted">
              <a:avLst/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12700" dir="2700000" algn="ctr" rotWithShape="0">
                    <a:schemeClr val="tx1"/>
                  </a:outerShdw>
                </a:effectLst>
                <a:latin typeface="Arial Black"/>
              </a:rPr>
              <a:t>Mo’ui</a:t>
            </a:r>
            <a:r>
              <a:rPr lang="en-US" sz="3600" b="1" kern="10" dirty="0" smtClean="0">
                <a:ln w="127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12700" dir="2700000" algn="ctr" rotWithShape="0">
                    <a:schemeClr val="tx1"/>
                  </a:outerShdw>
                </a:effectLst>
                <a:latin typeface="Arial Black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12700" dir="2700000" algn="ctr" rotWithShape="0">
                    <a:schemeClr val="tx1"/>
                  </a:outerShdw>
                </a:effectLst>
                <a:latin typeface="Arial Black"/>
              </a:rPr>
              <a:t>Fakalaumalie</a:t>
            </a:r>
            <a:endParaRPr lang="en-US" sz="3600" b="1" kern="10" dirty="0">
              <a:ln w="12700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0" scaled="1"/>
              </a:gradFill>
              <a:effectLst>
                <a:outerShdw dist="12700" dir="2700000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38" name="WordArt 24"/>
          <p:cNvSpPr>
            <a:spLocks noChangeArrowheads="1" noChangeShapeType="1" noTextEdit="1"/>
          </p:cNvSpPr>
          <p:nvPr/>
        </p:nvSpPr>
        <p:spPr bwMode="auto">
          <a:xfrm>
            <a:off x="1828800" y="6248400"/>
            <a:ext cx="1905000" cy="457200"/>
          </a:xfrm>
          <a:prstGeom prst="rect">
            <a:avLst/>
          </a:prstGeom>
        </p:spPr>
        <p:txBody>
          <a:bodyPr wrap="none" fromWordArt="1">
            <a:prstTxWarp prst="textChevronInverted">
              <a:avLst/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12700" dir="2700000" algn="ctr" rotWithShape="0">
                    <a:schemeClr val="tx1"/>
                  </a:outerShdw>
                </a:effectLst>
                <a:latin typeface="Arial Black"/>
              </a:rPr>
              <a:t>Mo’ui</a:t>
            </a:r>
            <a:r>
              <a:rPr lang="en-US" sz="3600" b="1" kern="10" dirty="0" smtClean="0">
                <a:ln w="127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12700" dir="2700000" algn="ctr" rotWithShape="0">
                    <a:schemeClr val="tx1"/>
                  </a:outerShdw>
                </a:effectLst>
                <a:latin typeface="Arial Black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12700" dir="2700000" algn="ctr" rotWithShape="0">
                    <a:schemeClr val="tx1"/>
                  </a:outerShdw>
                </a:effectLst>
                <a:latin typeface="Arial Black"/>
              </a:rPr>
              <a:t>Fakakakano</a:t>
            </a:r>
            <a:endParaRPr lang="en-US" sz="3600" b="1" kern="10" dirty="0">
              <a:ln w="12700">
                <a:solidFill>
                  <a:srgbClr val="000066"/>
                </a:solidFill>
                <a:round/>
                <a:headEnd/>
                <a:tailEnd/>
              </a:ln>
              <a:solidFill>
                <a:srgbClr val="CCFFFF"/>
              </a:solidFill>
              <a:effectLst>
                <a:outerShdw dist="12700" dir="2700000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203200" y="4845050"/>
            <a:ext cx="9417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400" b="1" dirty="0" err="1">
                <a:solidFill>
                  <a:srgbClr val="000099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Vai</a:t>
            </a:r>
            <a:endParaRPr lang="en-US" sz="3400" b="1" dirty="0">
              <a:solidFill>
                <a:srgbClr val="000099"/>
              </a:solidFill>
              <a:effectLst>
                <a:outerShdw blurRad="50800" dist="508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203200" y="4425950"/>
            <a:ext cx="189026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400" b="1" spc="-150" dirty="0" err="1">
                <a:solidFill>
                  <a:srgbClr val="000099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Me’akai</a:t>
            </a:r>
            <a:endParaRPr lang="en-US" sz="3400" b="1" spc="-150" dirty="0">
              <a:solidFill>
                <a:srgbClr val="000099"/>
              </a:solidFill>
              <a:effectLst>
                <a:outerShdw blurRad="50800" dist="508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792163" y="233327"/>
            <a:ext cx="7575087" cy="90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63500" dir="12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lnSpc>
                <a:spcPts val="3100"/>
              </a:lnSpc>
            </a:pPr>
            <a:r>
              <a:rPr lang="en-US" sz="35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Koe</a:t>
            </a:r>
            <a:r>
              <a:rPr lang="en-US" sz="35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 </a:t>
            </a:r>
            <a:r>
              <a:rPr lang="en-US" sz="35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Va</a:t>
            </a:r>
            <a:r>
              <a:rPr lang="en-US" sz="35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 ‘</a:t>
            </a:r>
            <a:r>
              <a:rPr lang="en-US" sz="35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oe</a:t>
            </a:r>
            <a:r>
              <a:rPr lang="en-US" sz="35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 </a:t>
            </a:r>
            <a:r>
              <a:rPr lang="en-US" sz="35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Mo'ui</a:t>
            </a:r>
            <a:r>
              <a:rPr lang="en-US" sz="35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 </a:t>
            </a:r>
            <a:r>
              <a:rPr lang="en-US" sz="35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Fakakakano</a:t>
            </a:r>
            <a:endParaRPr lang="en-US" sz="3500" dirty="0">
              <a:ln w="3175">
                <a:solidFill>
                  <a:schemeClr val="tx1"/>
                </a:solidFill>
              </a:ln>
              <a:solidFill>
                <a:srgbClr val="FFCCFF"/>
              </a:solidFill>
              <a:latin typeface="Arial Black" pitchFamily="34" charset="0"/>
            </a:endParaRPr>
          </a:p>
          <a:p>
            <a:pPr algn="ctr" eaLnBrk="0" hangingPunct="0">
              <a:lnSpc>
                <a:spcPts val="3100"/>
              </a:lnSpc>
            </a:pPr>
            <a:r>
              <a:rPr lang="en-US" sz="35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moe</a:t>
            </a:r>
            <a:r>
              <a:rPr lang="en-US" sz="35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 </a:t>
            </a:r>
            <a:r>
              <a:rPr lang="en-US" sz="35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Mo'ui</a:t>
            </a:r>
            <a:r>
              <a:rPr lang="en-US" sz="35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 </a:t>
            </a:r>
            <a:r>
              <a:rPr lang="en-US" sz="35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Fakalaumalie</a:t>
            </a:r>
            <a:endParaRPr lang="en-US" sz="3500" dirty="0">
              <a:ln w="3175">
                <a:solidFill>
                  <a:schemeClr val="tx1"/>
                </a:solidFill>
              </a:ln>
              <a:solidFill>
                <a:srgbClr val="FFCCFF"/>
              </a:solidFill>
              <a:latin typeface="Arial Black" pitchFamily="34" charset="0"/>
            </a:endParaRPr>
          </a:p>
        </p:txBody>
      </p:sp>
      <p:sp>
        <p:nvSpPr>
          <p:cNvPr id="40" name="WordArt 10"/>
          <p:cNvSpPr>
            <a:spLocks noChangeArrowheads="1" noChangeShapeType="1" noTextEdit="1"/>
          </p:cNvSpPr>
          <p:nvPr/>
        </p:nvSpPr>
        <p:spPr bwMode="auto">
          <a:xfrm rot="-12177">
            <a:off x="5482766" y="1000125"/>
            <a:ext cx="3429000" cy="2057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lnSpc>
                <a:spcPts val="3500"/>
              </a:lnSpc>
            </a:pPr>
            <a:r>
              <a:rPr lang="en-US" sz="4000" b="1" kern="10" spc="-150" dirty="0" err="1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50000">
                      <a:srgbClr val="0000FF"/>
                    </a:gs>
                    <a:gs pos="100000">
                      <a:srgbClr val="000099"/>
                    </a:gs>
                  </a:gsLst>
                  <a:lin ang="2712177" scaled="1"/>
                </a:gradFill>
                <a:effectLst>
                  <a:outerShdw blurRad="38100" dist="50800" dir="600000" algn="ctr" rotWithShape="0">
                    <a:schemeClr val="bg1">
                      <a:alpha val="50000"/>
                    </a:schemeClr>
                  </a:outerShdw>
                </a:effectLst>
                <a:latin typeface="Arial Black" pitchFamily="34" charset="0"/>
              </a:rPr>
              <a:t>Ngahi</a:t>
            </a:r>
            <a:endParaRPr lang="en-US" sz="4000" b="1" kern="10" spc="-150" dirty="0">
              <a:ln w="19050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99"/>
                  </a:gs>
                  <a:gs pos="50000">
                    <a:srgbClr val="0000FF"/>
                  </a:gs>
                  <a:gs pos="100000">
                    <a:srgbClr val="000099"/>
                  </a:gs>
                </a:gsLst>
                <a:lin ang="2712177" scaled="1"/>
              </a:gradFill>
              <a:effectLst>
                <a:outerShdw blurRad="38100" dist="50800" dir="600000" algn="ctr" rotWithShape="0">
                  <a:schemeClr val="bg1">
                    <a:alpha val="50000"/>
                  </a:schemeClr>
                </a:outerShdw>
              </a:effectLst>
              <a:latin typeface="Arial Black" pitchFamily="34" charset="0"/>
            </a:endParaRPr>
          </a:p>
          <a:p>
            <a:pPr algn="ctr">
              <a:lnSpc>
                <a:spcPts val="3500"/>
              </a:lnSpc>
            </a:pPr>
            <a:r>
              <a:rPr lang="en-US" sz="4000" b="1" kern="10" spc="-150" dirty="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50000">
                      <a:srgbClr val="0000FF"/>
                    </a:gs>
                    <a:gs pos="100000">
                      <a:srgbClr val="000099"/>
                    </a:gs>
                  </a:gsLst>
                  <a:lin ang="2712177" scaled="1"/>
                </a:gradFill>
                <a:effectLst>
                  <a:outerShdw blurRad="38100" dist="50800" dir="600000" algn="ctr" rotWithShape="0">
                    <a:schemeClr val="bg1">
                      <a:alpha val="50000"/>
                    </a:schemeClr>
                  </a:outerShdw>
                </a:effectLst>
                <a:latin typeface="Arial Black" pitchFamily="34" charset="0"/>
              </a:rPr>
              <a:t>'</a:t>
            </a:r>
            <a:r>
              <a:rPr lang="en-US" sz="4000" b="1" kern="10" spc="-150" dirty="0" err="1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50000">
                      <a:srgbClr val="0000FF"/>
                    </a:gs>
                    <a:gs pos="100000">
                      <a:srgbClr val="000099"/>
                    </a:gs>
                  </a:gsLst>
                  <a:lin ang="2712177" scaled="1"/>
                </a:gradFill>
                <a:effectLst>
                  <a:outerShdw blurRad="38100" dist="50800" dir="600000" algn="ctr" rotWithShape="0">
                    <a:schemeClr val="bg1">
                      <a:alpha val="50000"/>
                    </a:schemeClr>
                  </a:outerShdw>
                </a:effectLst>
                <a:latin typeface="Arial Black" pitchFamily="34" charset="0"/>
              </a:rPr>
              <a:t>Elemeniti</a:t>
            </a:r>
            <a:endParaRPr lang="en-US" sz="4000" b="1" kern="10" spc="-150" dirty="0">
              <a:ln w="19050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99"/>
                  </a:gs>
                  <a:gs pos="50000">
                    <a:srgbClr val="0000FF"/>
                  </a:gs>
                  <a:gs pos="100000">
                    <a:srgbClr val="000099"/>
                  </a:gs>
                </a:gsLst>
                <a:lin ang="2712177" scaled="1"/>
              </a:gradFill>
              <a:effectLst>
                <a:outerShdw blurRad="38100" dist="50800" dir="600000" algn="ctr" rotWithShape="0">
                  <a:schemeClr val="bg1">
                    <a:alpha val="50000"/>
                  </a:schemeClr>
                </a:outerShdw>
              </a:effectLst>
              <a:latin typeface="Arial Black" pitchFamily="34" charset="0"/>
            </a:endParaRPr>
          </a:p>
          <a:p>
            <a:pPr algn="ctr">
              <a:lnSpc>
                <a:spcPts val="3500"/>
              </a:lnSpc>
            </a:pPr>
            <a:r>
              <a:rPr lang="en-US" sz="4000" b="1" kern="10" spc="-150" dirty="0" err="1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50000">
                      <a:srgbClr val="0000FF"/>
                    </a:gs>
                    <a:gs pos="100000">
                      <a:srgbClr val="000099"/>
                    </a:gs>
                  </a:gsLst>
                  <a:lin ang="2712177" scaled="1"/>
                </a:gradFill>
                <a:effectLst>
                  <a:outerShdw blurRad="38100" dist="50800" dir="600000" algn="ctr" rotWithShape="0">
                    <a:schemeClr val="bg1">
                      <a:alpha val="50000"/>
                    </a:schemeClr>
                  </a:outerShdw>
                </a:effectLst>
                <a:latin typeface="Arial Black" pitchFamily="34" charset="0"/>
              </a:rPr>
              <a:t>Mo'ui</a:t>
            </a:r>
            <a:endParaRPr lang="en-US" sz="4000" b="1" kern="10" spc="-150" dirty="0">
              <a:ln w="19050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99"/>
                  </a:gs>
                  <a:gs pos="50000">
                    <a:srgbClr val="0000FF"/>
                  </a:gs>
                  <a:gs pos="100000">
                    <a:srgbClr val="000099"/>
                  </a:gs>
                </a:gsLst>
                <a:lin ang="2712177" scaled="1"/>
              </a:gradFill>
              <a:effectLst>
                <a:outerShdw blurRad="38100" dist="50800" dir="600000" algn="ctr" rotWithShape="0">
                  <a:schemeClr val="bg1">
                    <a:alpha val="50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39" name="AutoShape 6"/>
          <p:cNvSpPr>
            <a:spLocks noChangeArrowheads="1"/>
          </p:cNvSpPr>
          <p:nvPr/>
        </p:nvSpPr>
        <p:spPr bwMode="auto">
          <a:xfrm rot="19835019" flipH="1" flipV="1">
            <a:off x="6324600" y="3122613"/>
            <a:ext cx="1219200" cy="296862"/>
          </a:xfrm>
          <a:prstGeom prst="curvedDownArrow">
            <a:avLst>
              <a:gd name="adj1" fmla="val 82139"/>
              <a:gd name="adj2" fmla="val 164278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endParaRPr 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203200" y="1295400"/>
            <a:ext cx="8659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>
                <a:solidFill>
                  <a:srgbClr val="000099"/>
                </a:solidFill>
                <a:latin typeface="Impact" pitchFamily="34" charset="0"/>
              </a:rPr>
              <a:t>‘</a:t>
            </a:r>
            <a:r>
              <a:rPr lang="en-US" sz="3400" b="1" dirty="0">
                <a:solidFill>
                  <a:srgbClr val="000099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Ea</a:t>
            </a: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203200" y="1752600"/>
            <a:ext cx="1922899" cy="63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ts val="4400"/>
              </a:lnSpc>
            </a:pPr>
            <a:r>
              <a:rPr lang="en-US" sz="3400" b="1" dirty="0" err="1">
                <a:solidFill>
                  <a:srgbClr val="000099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Mafana</a:t>
            </a:r>
            <a:endParaRPr lang="en-US" sz="3400" b="1" dirty="0">
              <a:solidFill>
                <a:srgbClr val="000099"/>
              </a:solidFill>
              <a:effectLst>
                <a:outerShdw blurRad="50800" dist="508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203200" y="2203847"/>
            <a:ext cx="190308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400" b="1" dirty="0" err="1">
                <a:solidFill>
                  <a:srgbClr val="000099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Maama</a:t>
            </a:r>
            <a:endParaRPr lang="en-US" sz="3400" b="1" dirty="0">
              <a:solidFill>
                <a:srgbClr val="000099"/>
              </a:solidFill>
              <a:effectLst>
                <a:outerShdw blurRad="50800" dist="508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 advClick="0" advTm="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9900FF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37"/>
          <p:cNvGrpSpPr/>
          <p:nvPr/>
        </p:nvGrpSpPr>
        <p:grpSpPr>
          <a:xfrm>
            <a:off x="1814512" y="1219200"/>
            <a:ext cx="1765300" cy="5340350"/>
            <a:chOff x="1954212" y="1289050"/>
            <a:chExt cx="1765300" cy="5340350"/>
          </a:xfrm>
        </p:grpSpPr>
        <p:grpSp>
          <p:nvGrpSpPr>
            <p:cNvPr id="29" name="Group 61"/>
            <p:cNvGrpSpPr>
              <a:grpSpLocks/>
            </p:cNvGrpSpPr>
            <p:nvPr/>
          </p:nvGrpSpPr>
          <p:grpSpPr bwMode="auto">
            <a:xfrm>
              <a:off x="2187575" y="1289050"/>
              <a:ext cx="1393825" cy="4044950"/>
              <a:chOff x="2256" y="860"/>
              <a:chExt cx="878" cy="2548"/>
            </a:xfrm>
          </p:grpSpPr>
          <p:sp>
            <p:nvSpPr>
              <p:cNvPr id="33" name="Rectangle 55"/>
              <p:cNvSpPr>
                <a:spLocks noChangeArrowheads="1"/>
              </p:cNvSpPr>
              <p:nvPr/>
            </p:nvSpPr>
            <p:spPr bwMode="auto">
              <a:xfrm>
                <a:off x="2566" y="1238"/>
                <a:ext cx="218" cy="490"/>
              </a:xfrm>
              <a:prstGeom prst="rect">
                <a:avLst/>
              </a:prstGeom>
              <a:solidFill>
                <a:srgbClr val="FFFF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34" name="Picture 56" descr="Man business_ori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56" y="860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30" name="Picture 54" descr="Woman Business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01900" y="1828800"/>
              <a:ext cx="1217612" cy="3932238"/>
            </a:xfrm>
            <a:prstGeom prst="rect">
              <a:avLst/>
            </a:prstGeom>
            <a:noFill/>
          </p:spPr>
        </p:pic>
        <p:pic>
          <p:nvPicPr>
            <p:cNvPr id="31" name="Picture 52" descr="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4212" y="2057400"/>
              <a:ext cx="1376363" cy="4044950"/>
            </a:xfrm>
            <a:prstGeom prst="rect">
              <a:avLst/>
            </a:prstGeom>
            <a:noFill/>
          </p:spPr>
        </p:pic>
        <p:pic>
          <p:nvPicPr>
            <p:cNvPr id="32" name="Picture 53" descr="Wo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8700" y="2738438"/>
              <a:ext cx="1358900" cy="3890962"/>
            </a:xfrm>
            <a:prstGeom prst="rect">
              <a:avLst/>
            </a:prstGeom>
            <a:noFill/>
          </p:spPr>
        </p:pic>
      </p:grpSp>
      <p:grpSp>
        <p:nvGrpSpPr>
          <p:cNvPr id="35" name="Group 36"/>
          <p:cNvGrpSpPr/>
          <p:nvPr/>
        </p:nvGrpSpPr>
        <p:grpSpPr>
          <a:xfrm>
            <a:off x="4413251" y="1219200"/>
            <a:ext cx="1757362" cy="5340350"/>
            <a:chOff x="4338638" y="1289050"/>
            <a:chExt cx="1757362" cy="534035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36" name="Group 65"/>
            <p:cNvGrpSpPr>
              <a:grpSpLocks/>
            </p:cNvGrpSpPr>
            <p:nvPr/>
          </p:nvGrpSpPr>
          <p:grpSpPr bwMode="auto">
            <a:xfrm>
              <a:off x="4549775" y="1289050"/>
              <a:ext cx="1393825" cy="4044950"/>
              <a:chOff x="2578" y="816"/>
              <a:chExt cx="878" cy="2548"/>
            </a:xfrm>
          </p:grpSpPr>
          <p:sp>
            <p:nvSpPr>
              <p:cNvPr id="40" name="Rectangle 63"/>
              <p:cNvSpPr>
                <a:spLocks noChangeArrowheads="1"/>
              </p:cNvSpPr>
              <p:nvPr/>
            </p:nvSpPr>
            <p:spPr bwMode="auto">
              <a:xfrm>
                <a:off x="2888" y="1194"/>
                <a:ext cx="218" cy="49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41" name="Picture 64" descr="Man business_ori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55000" contrast="-55000"/>
              </a:blip>
              <a:srcRect/>
              <a:stretch>
                <a:fillRect/>
              </a:stretch>
            </p:blipFill>
            <p:spPr bwMode="auto">
              <a:xfrm>
                <a:off x="2578" y="816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37" name="Picture 59" descr="Woman Business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878387" y="1828800"/>
              <a:ext cx="1217613" cy="3932238"/>
            </a:xfrm>
            <a:prstGeom prst="rect">
              <a:avLst/>
            </a:prstGeom>
            <a:noFill/>
          </p:spPr>
        </p:pic>
        <p:pic>
          <p:nvPicPr>
            <p:cNvPr id="38" name="Picture 58" descr="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338638" y="2057400"/>
              <a:ext cx="1376362" cy="4044950"/>
            </a:xfrm>
            <a:prstGeom prst="rect">
              <a:avLst/>
            </a:prstGeom>
            <a:noFill/>
          </p:spPr>
        </p:pic>
        <p:pic>
          <p:nvPicPr>
            <p:cNvPr id="39" name="Picture 60" descr="Wo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665662" y="2738438"/>
              <a:ext cx="1358900" cy="3890962"/>
            </a:xfrm>
            <a:prstGeom prst="rect">
              <a:avLst/>
            </a:prstGeom>
            <a:noFill/>
          </p:spPr>
        </p:pic>
      </p:grpSp>
      <p:sp>
        <p:nvSpPr>
          <p:cNvPr id="42" name="WordArt 23"/>
          <p:cNvSpPr>
            <a:spLocks noChangeArrowheads="1" noChangeShapeType="1" noTextEdit="1"/>
          </p:cNvSpPr>
          <p:nvPr/>
        </p:nvSpPr>
        <p:spPr bwMode="auto">
          <a:xfrm>
            <a:off x="4419600" y="6248400"/>
            <a:ext cx="1905000" cy="457200"/>
          </a:xfrm>
          <a:prstGeom prst="rect">
            <a:avLst/>
          </a:prstGeom>
        </p:spPr>
        <p:txBody>
          <a:bodyPr wrap="none" fromWordArt="1">
            <a:prstTxWarp prst="textChevronInverted">
              <a:avLst/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12700" dir="2700000" algn="ctr" rotWithShape="0">
                    <a:schemeClr val="tx1"/>
                  </a:outerShdw>
                </a:effectLst>
                <a:latin typeface="Arial Black"/>
              </a:rPr>
              <a:t>Mo’ui</a:t>
            </a:r>
            <a:r>
              <a:rPr lang="en-US" sz="3600" b="1" kern="10" dirty="0" smtClean="0">
                <a:ln w="127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12700" dir="2700000" algn="ctr" rotWithShape="0">
                    <a:schemeClr val="tx1"/>
                  </a:outerShdw>
                </a:effectLst>
                <a:latin typeface="Arial Black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12700" dir="2700000" algn="ctr" rotWithShape="0">
                    <a:schemeClr val="tx1"/>
                  </a:outerShdw>
                </a:effectLst>
                <a:latin typeface="Arial Black"/>
              </a:rPr>
              <a:t>Fakalaumalie</a:t>
            </a:r>
            <a:endParaRPr lang="en-US" sz="3600" b="1" kern="10" dirty="0">
              <a:ln w="12700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0" scaled="1"/>
              </a:gradFill>
              <a:effectLst>
                <a:outerShdw dist="12700" dir="2700000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43" name="WordArt 24"/>
          <p:cNvSpPr>
            <a:spLocks noChangeArrowheads="1" noChangeShapeType="1" noTextEdit="1"/>
          </p:cNvSpPr>
          <p:nvPr/>
        </p:nvSpPr>
        <p:spPr bwMode="auto">
          <a:xfrm>
            <a:off x="1828800" y="6248400"/>
            <a:ext cx="1905000" cy="457200"/>
          </a:xfrm>
          <a:prstGeom prst="rect">
            <a:avLst/>
          </a:prstGeom>
        </p:spPr>
        <p:txBody>
          <a:bodyPr wrap="none" fromWordArt="1">
            <a:prstTxWarp prst="textChevronInverted">
              <a:avLst/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12700" dir="2700000" algn="ctr" rotWithShape="0">
                    <a:schemeClr val="tx1"/>
                  </a:outerShdw>
                </a:effectLst>
                <a:latin typeface="Arial Black"/>
              </a:rPr>
              <a:t>Mo’ui</a:t>
            </a:r>
            <a:r>
              <a:rPr lang="en-US" sz="3600" b="1" kern="10" dirty="0" smtClean="0">
                <a:ln w="127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12700" dir="2700000" algn="ctr" rotWithShape="0">
                    <a:schemeClr val="tx1"/>
                  </a:outerShdw>
                </a:effectLst>
                <a:latin typeface="Arial Black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12700" dir="2700000" algn="ctr" rotWithShape="0">
                    <a:schemeClr val="tx1"/>
                  </a:outerShdw>
                </a:effectLst>
                <a:latin typeface="Arial Black"/>
              </a:rPr>
              <a:t>Fakakakano</a:t>
            </a:r>
            <a:endParaRPr lang="en-US" sz="3600" b="1" kern="10" dirty="0">
              <a:ln w="12700">
                <a:solidFill>
                  <a:srgbClr val="000066"/>
                </a:solidFill>
                <a:round/>
                <a:headEnd/>
                <a:tailEnd/>
              </a:ln>
              <a:solidFill>
                <a:srgbClr val="CCFFFF"/>
              </a:solidFill>
              <a:effectLst>
                <a:outerShdw dist="12700" dir="2700000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 rot="19835019" flipH="1" flipV="1">
            <a:off x="6324600" y="3122613"/>
            <a:ext cx="1219200" cy="296862"/>
          </a:xfrm>
          <a:prstGeom prst="curvedDownArrow">
            <a:avLst>
              <a:gd name="adj1" fmla="val 82139"/>
              <a:gd name="adj2" fmla="val 164278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endParaRPr 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8921" name="WordArt 9"/>
          <p:cNvSpPr>
            <a:spLocks noChangeArrowheads="1" noChangeShapeType="1" noTextEdit="1"/>
          </p:cNvSpPr>
          <p:nvPr/>
        </p:nvSpPr>
        <p:spPr bwMode="auto">
          <a:xfrm>
            <a:off x="4724400" y="5133975"/>
            <a:ext cx="7620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-360" dirty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63500" dir="18900000" algn="ctr" rotWithShape="0">
                    <a:srgbClr val="0000FF"/>
                  </a:outerShdw>
                </a:effectLst>
                <a:latin typeface="Impact"/>
              </a:rPr>
              <a:t>=</a:t>
            </a:r>
          </a:p>
        </p:txBody>
      </p:sp>
      <p:sp>
        <p:nvSpPr>
          <p:cNvPr id="38922" name="AutoShape 10"/>
          <p:cNvSpPr>
            <a:spLocks noChangeArrowheads="1"/>
          </p:cNvSpPr>
          <p:nvPr/>
        </p:nvSpPr>
        <p:spPr bwMode="auto">
          <a:xfrm rot="5400000" flipH="1">
            <a:off x="3771900" y="2428875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AutoShape 11"/>
          <p:cNvSpPr>
            <a:spLocks noChangeArrowheads="1"/>
          </p:cNvSpPr>
          <p:nvPr/>
        </p:nvSpPr>
        <p:spPr bwMode="auto">
          <a:xfrm rot="16200000" flipH="1">
            <a:off x="3848100" y="3038475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AutoShape 13"/>
          <p:cNvSpPr>
            <a:spLocks noChangeArrowheads="1"/>
          </p:cNvSpPr>
          <p:nvPr/>
        </p:nvSpPr>
        <p:spPr bwMode="auto">
          <a:xfrm rot="5400000" flipH="1">
            <a:off x="3771900" y="2428875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AutoShape 14"/>
          <p:cNvSpPr>
            <a:spLocks noChangeArrowheads="1"/>
          </p:cNvSpPr>
          <p:nvPr/>
        </p:nvSpPr>
        <p:spPr bwMode="auto">
          <a:xfrm rot="16200000" flipH="1">
            <a:off x="3848100" y="3038475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AutoShape 16"/>
          <p:cNvSpPr>
            <a:spLocks noChangeArrowheads="1"/>
          </p:cNvSpPr>
          <p:nvPr/>
        </p:nvSpPr>
        <p:spPr bwMode="auto">
          <a:xfrm rot="5400000" flipH="1">
            <a:off x="3771900" y="2428875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AutoShape 17"/>
          <p:cNvSpPr>
            <a:spLocks noChangeArrowheads="1"/>
          </p:cNvSpPr>
          <p:nvPr/>
        </p:nvSpPr>
        <p:spPr bwMode="auto">
          <a:xfrm rot="16200000" flipH="1">
            <a:off x="3848100" y="3038475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35" name="AutoShape 23"/>
          <p:cNvSpPr>
            <a:spLocks noChangeArrowheads="1"/>
          </p:cNvSpPr>
          <p:nvPr/>
        </p:nvSpPr>
        <p:spPr bwMode="auto">
          <a:xfrm rot="1764981" flipV="1">
            <a:off x="398463" y="3092450"/>
            <a:ext cx="1219200" cy="296863"/>
          </a:xfrm>
          <a:prstGeom prst="curvedDownArrow">
            <a:avLst>
              <a:gd name="adj1" fmla="val 82139"/>
              <a:gd name="adj2" fmla="val 164278"/>
              <a:gd name="adj3" fmla="val 33333"/>
            </a:avLst>
          </a:prstGeom>
          <a:solidFill>
            <a:srgbClr val="FFFF99"/>
          </a:solidFill>
          <a:ln w="38100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endParaRPr lang="en-US"/>
          </a:p>
        </p:txBody>
      </p:sp>
      <p:sp>
        <p:nvSpPr>
          <p:cNvPr id="38936" name="AutoShape 24"/>
          <p:cNvSpPr>
            <a:spLocks noChangeArrowheads="1"/>
          </p:cNvSpPr>
          <p:nvPr/>
        </p:nvSpPr>
        <p:spPr bwMode="auto">
          <a:xfrm rot="-23562092">
            <a:off x="381000" y="3808413"/>
            <a:ext cx="1271588" cy="306387"/>
          </a:xfrm>
          <a:prstGeom prst="curvedDownArrow">
            <a:avLst>
              <a:gd name="adj1" fmla="val 83005"/>
              <a:gd name="adj2" fmla="val 166011"/>
              <a:gd name="adj3" fmla="val 33333"/>
            </a:avLst>
          </a:prstGeom>
          <a:solidFill>
            <a:srgbClr val="FFFF99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203200" y="4845050"/>
            <a:ext cx="9417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400" b="1" dirty="0" err="1">
                <a:solidFill>
                  <a:srgbClr val="FFFF99"/>
                </a:solidFill>
                <a:latin typeface="Arial Black" pitchFamily="34" charset="0"/>
              </a:rPr>
              <a:t>Vai</a:t>
            </a:r>
            <a:endParaRPr lang="en-US" sz="3400" b="1" dirty="0">
              <a:solidFill>
                <a:srgbClr val="FFFF99"/>
              </a:solidFill>
              <a:latin typeface="Arial Black" pitchFamily="34" charset="0"/>
            </a:endParaRPr>
          </a:p>
        </p:txBody>
      </p:sp>
      <p:sp>
        <p:nvSpPr>
          <p:cNvPr id="48" name="Text Box 16"/>
          <p:cNvSpPr txBox="1">
            <a:spLocks noChangeArrowheads="1"/>
          </p:cNvSpPr>
          <p:nvPr/>
        </p:nvSpPr>
        <p:spPr bwMode="auto">
          <a:xfrm>
            <a:off x="203200" y="4425950"/>
            <a:ext cx="189026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400" b="1" spc="-150" dirty="0" err="1">
                <a:solidFill>
                  <a:srgbClr val="FFFF99"/>
                </a:solidFill>
                <a:latin typeface="Arial Black" pitchFamily="34" charset="0"/>
              </a:rPr>
              <a:t>Me’akai</a:t>
            </a:r>
            <a:endParaRPr lang="en-US" sz="3400" b="1" spc="-150" dirty="0">
              <a:solidFill>
                <a:srgbClr val="FFFF99"/>
              </a:solidFill>
              <a:latin typeface="Arial Black" pitchFamily="34" charset="0"/>
            </a:endParaRPr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792163" y="233327"/>
            <a:ext cx="7575087" cy="90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63500" dir="12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lnSpc>
                <a:spcPts val="3100"/>
              </a:lnSpc>
            </a:pPr>
            <a:r>
              <a:rPr lang="en-US" sz="35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Koe</a:t>
            </a:r>
            <a:r>
              <a:rPr lang="en-US" sz="35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 </a:t>
            </a:r>
            <a:r>
              <a:rPr lang="en-US" sz="35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Va</a:t>
            </a:r>
            <a:r>
              <a:rPr lang="en-US" sz="35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 ‘</a:t>
            </a:r>
            <a:r>
              <a:rPr lang="en-US" sz="35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oe</a:t>
            </a:r>
            <a:r>
              <a:rPr lang="en-US" sz="35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 </a:t>
            </a:r>
            <a:r>
              <a:rPr lang="en-US" sz="35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Mo'ui</a:t>
            </a:r>
            <a:r>
              <a:rPr lang="en-US" sz="35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 </a:t>
            </a:r>
            <a:r>
              <a:rPr lang="en-US" sz="35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Fakakakano</a:t>
            </a:r>
            <a:endParaRPr lang="en-US" sz="3500" dirty="0">
              <a:ln w="3175">
                <a:solidFill>
                  <a:schemeClr val="tx1"/>
                </a:solidFill>
              </a:ln>
              <a:solidFill>
                <a:srgbClr val="FFCCFF"/>
              </a:solidFill>
              <a:latin typeface="Arial Black" pitchFamily="34" charset="0"/>
            </a:endParaRPr>
          </a:p>
          <a:p>
            <a:pPr algn="ctr" eaLnBrk="0" hangingPunct="0">
              <a:lnSpc>
                <a:spcPts val="3100"/>
              </a:lnSpc>
            </a:pPr>
            <a:r>
              <a:rPr lang="en-US" sz="35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moe</a:t>
            </a:r>
            <a:r>
              <a:rPr lang="en-US" sz="35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 </a:t>
            </a:r>
            <a:r>
              <a:rPr lang="en-US" sz="35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Mo'ui</a:t>
            </a:r>
            <a:r>
              <a:rPr lang="en-US" sz="35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 </a:t>
            </a:r>
            <a:r>
              <a:rPr lang="en-US" sz="35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Fakalaumalie</a:t>
            </a:r>
            <a:endParaRPr lang="en-US" sz="3500" dirty="0">
              <a:ln w="3175">
                <a:solidFill>
                  <a:schemeClr val="tx1"/>
                </a:solidFill>
              </a:ln>
              <a:solidFill>
                <a:srgbClr val="FFCCFF"/>
              </a:solidFill>
              <a:latin typeface="Arial Black" pitchFamily="34" charset="0"/>
            </a:endParaRPr>
          </a:p>
        </p:txBody>
      </p:sp>
      <p:sp>
        <p:nvSpPr>
          <p:cNvPr id="53" name="WordArt 10"/>
          <p:cNvSpPr>
            <a:spLocks noChangeArrowheads="1" noChangeShapeType="1" noTextEdit="1"/>
          </p:cNvSpPr>
          <p:nvPr/>
        </p:nvSpPr>
        <p:spPr bwMode="auto">
          <a:xfrm rot="-12177">
            <a:off x="5486400" y="1000125"/>
            <a:ext cx="3429000" cy="2057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lnSpc>
                <a:spcPts val="3500"/>
              </a:lnSpc>
            </a:pPr>
            <a:r>
              <a:rPr lang="en-US" sz="4000" b="1" kern="10" spc="-150" dirty="0" err="1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50000">
                      <a:srgbClr val="0000FF"/>
                    </a:gs>
                    <a:gs pos="100000">
                      <a:srgbClr val="000099"/>
                    </a:gs>
                  </a:gsLst>
                  <a:lin ang="2712177" scaled="1"/>
                </a:gradFill>
                <a:effectLst>
                  <a:outerShdw blurRad="38100" dist="50800" dir="600000" algn="ctr" rotWithShape="0">
                    <a:schemeClr val="bg1">
                      <a:alpha val="50000"/>
                    </a:schemeClr>
                  </a:outerShdw>
                </a:effectLst>
                <a:latin typeface="Arial Black" pitchFamily="34" charset="0"/>
              </a:rPr>
              <a:t>Ngahi</a:t>
            </a:r>
            <a:endParaRPr lang="en-US" sz="4000" b="1" kern="10" spc="-150" dirty="0">
              <a:ln w="19050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99"/>
                  </a:gs>
                  <a:gs pos="50000">
                    <a:srgbClr val="0000FF"/>
                  </a:gs>
                  <a:gs pos="100000">
                    <a:srgbClr val="000099"/>
                  </a:gs>
                </a:gsLst>
                <a:lin ang="2712177" scaled="1"/>
              </a:gradFill>
              <a:effectLst>
                <a:outerShdw blurRad="38100" dist="50800" dir="600000" algn="ctr" rotWithShape="0">
                  <a:schemeClr val="bg1">
                    <a:alpha val="50000"/>
                  </a:schemeClr>
                </a:outerShdw>
              </a:effectLst>
              <a:latin typeface="Arial Black" pitchFamily="34" charset="0"/>
            </a:endParaRPr>
          </a:p>
          <a:p>
            <a:pPr algn="ctr">
              <a:lnSpc>
                <a:spcPts val="3500"/>
              </a:lnSpc>
            </a:pPr>
            <a:r>
              <a:rPr lang="en-US" sz="4000" b="1" kern="10" spc="-150" dirty="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50000">
                      <a:srgbClr val="0000FF"/>
                    </a:gs>
                    <a:gs pos="100000">
                      <a:srgbClr val="000099"/>
                    </a:gs>
                  </a:gsLst>
                  <a:lin ang="2712177" scaled="1"/>
                </a:gradFill>
                <a:effectLst>
                  <a:outerShdw blurRad="38100" dist="50800" dir="600000" algn="ctr" rotWithShape="0">
                    <a:schemeClr val="bg1">
                      <a:alpha val="50000"/>
                    </a:schemeClr>
                  </a:outerShdw>
                </a:effectLst>
                <a:latin typeface="Arial Black" pitchFamily="34" charset="0"/>
              </a:rPr>
              <a:t>'</a:t>
            </a:r>
            <a:r>
              <a:rPr lang="en-US" sz="4000" b="1" kern="10" spc="-150" dirty="0" err="1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50000">
                      <a:srgbClr val="0000FF"/>
                    </a:gs>
                    <a:gs pos="100000">
                      <a:srgbClr val="000099"/>
                    </a:gs>
                  </a:gsLst>
                  <a:lin ang="2712177" scaled="1"/>
                </a:gradFill>
                <a:effectLst>
                  <a:outerShdw blurRad="38100" dist="50800" dir="600000" algn="ctr" rotWithShape="0">
                    <a:schemeClr val="bg1">
                      <a:alpha val="50000"/>
                    </a:schemeClr>
                  </a:outerShdw>
                </a:effectLst>
                <a:latin typeface="Arial Black" pitchFamily="34" charset="0"/>
              </a:rPr>
              <a:t>Elemeniti</a:t>
            </a:r>
            <a:endParaRPr lang="en-US" sz="4000" b="1" kern="10" spc="-150" dirty="0">
              <a:ln w="19050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99"/>
                  </a:gs>
                  <a:gs pos="50000">
                    <a:srgbClr val="0000FF"/>
                  </a:gs>
                  <a:gs pos="100000">
                    <a:srgbClr val="000099"/>
                  </a:gs>
                </a:gsLst>
                <a:lin ang="2712177" scaled="1"/>
              </a:gradFill>
              <a:effectLst>
                <a:outerShdw blurRad="38100" dist="50800" dir="600000" algn="ctr" rotWithShape="0">
                  <a:schemeClr val="bg1">
                    <a:alpha val="50000"/>
                  </a:schemeClr>
                </a:outerShdw>
              </a:effectLst>
              <a:latin typeface="Arial Black" pitchFamily="34" charset="0"/>
            </a:endParaRPr>
          </a:p>
          <a:p>
            <a:pPr algn="ctr">
              <a:lnSpc>
                <a:spcPts val="3500"/>
              </a:lnSpc>
            </a:pPr>
            <a:r>
              <a:rPr lang="en-US" sz="4000" b="1" kern="10" spc="-150" dirty="0" err="1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50000">
                      <a:srgbClr val="0000FF"/>
                    </a:gs>
                    <a:gs pos="100000">
                      <a:srgbClr val="000099"/>
                    </a:gs>
                  </a:gsLst>
                  <a:lin ang="2712177" scaled="1"/>
                </a:gradFill>
                <a:effectLst>
                  <a:outerShdw blurRad="38100" dist="50800" dir="600000" algn="ctr" rotWithShape="0">
                    <a:schemeClr val="bg1">
                      <a:alpha val="50000"/>
                    </a:schemeClr>
                  </a:outerShdw>
                </a:effectLst>
                <a:latin typeface="Arial Black" pitchFamily="34" charset="0"/>
              </a:rPr>
              <a:t>Mo'ui</a:t>
            </a:r>
            <a:endParaRPr lang="en-US" sz="4000" b="1" kern="10" spc="-150" dirty="0">
              <a:ln w="19050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99"/>
                  </a:gs>
                  <a:gs pos="50000">
                    <a:srgbClr val="0000FF"/>
                  </a:gs>
                  <a:gs pos="100000">
                    <a:srgbClr val="000099"/>
                  </a:gs>
                </a:gsLst>
                <a:lin ang="2712177" scaled="1"/>
              </a:gradFill>
              <a:effectLst>
                <a:outerShdw blurRad="38100" dist="50800" dir="600000" algn="ctr" rotWithShape="0">
                  <a:schemeClr val="bg1">
                    <a:alpha val="50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55" name="WordArt 6"/>
          <p:cNvSpPr>
            <a:spLocks noChangeArrowheads="1" noChangeShapeType="1" noTextEdit="1"/>
          </p:cNvSpPr>
          <p:nvPr/>
        </p:nvSpPr>
        <p:spPr bwMode="auto">
          <a:xfrm>
            <a:off x="2819400" y="1323975"/>
            <a:ext cx="2362200" cy="1981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ObliqueBottomLeft"/>
              <a:lightRig rig="legacyNormal3" dir="t"/>
            </a:scene3d>
            <a:sp3d extrusionH="430200" prstMaterial="legacyMatte">
              <a:extrusionClr>
                <a:srgbClr val="000099"/>
              </a:extrusionClr>
            </a:sp3d>
          </a:bodyPr>
          <a:lstStyle/>
          <a:p>
            <a:pPr algn="ctr">
              <a:lnSpc>
                <a:spcPts val="3500"/>
              </a:lnSpc>
            </a:pPr>
            <a:r>
              <a:rPr lang="en-US" sz="3600" b="1" kern="10" spc="-300" dirty="0" err="1">
                <a:ln w="317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00FF"/>
                    </a:gs>
                    <a:gs pos="100000">
                      <a:srgbClr val="FFFF00"/>
                    </a:gs>
                  </a:gsLst>
                  <a:path path="rect">
                    <a:fillToRect l="100000" t="100000"/>
                  </a:path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Ngahi</a:t>
            </a:r>
            <a:endParaRPr lang="en-US" sz="3600" b="1" kern="10" spc="-300" dirty="0">
              <a:ln w="317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00FF"/>
                  </a:gs>
                  <a:gs pos="100000">
                    <a:srgbClr val="FFFF00"/>
                  </a:gs>
                </a:gsLst>
                <a:path path="rect">
                  <a:fillToRect l="100000" t="100000"/>
                </a:path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  <a:p>
            <a:pPr algn="ctr">
              <a:lnSpc>
                <a:spcPts val="3500"/>
              </a:lnSpc>
            </a:pPr>
            <a:r>
              <a:rPr lang="en-US" sz="3600" b="1" kern="10" spc="-300" dirty="0">
                <a:ln w="317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00FF"/>
                    </a:gs>
                    <a:gs pos="100000">
                      <a:srgbClr val="FFFF00"/>
                    </a:gs>
                  </a:gsLst>
                  <a:path path="rect">
                    <a:fillToRect l="100000" t="100000"/>
                  </a:path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'</a:t>
            </a:r>
            <a:r>
              <a:rPr lang="en-US" sz="3600" b="1" kern="10" spc="-300" dirty="0" err="1">
                <a:ln w="317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00FF"/>
                    </a:gs>
                    <a:gs pos="100000">
                      <a:srgbClr val="FFFF00"/>
                    </a:gs>
                  </a:gsLst>
                  <a:path path="rect">
                    <a:fillToRect l="100000" t="100000"/>
                  </a:path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Elemeniti</a:t>
            </a:r>
            <a:endParaRPr lang="en-US" sz="3600" b="1" kern="10" spc="-300" dirty="0">
              <a:ln w="317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00FF"/>
                  </a:gs>
                  <a:gs pos="100000">
                    <a:srgbClr val="FFFF00"/>
                  </a:gs>
                </a:gsLst>
                <a:path path="rect">
                  <a:fillToRect l="100000" t="100000"/>
                </a:path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  <a:p>
            <a:pPr algn="ctr">
              <a:lnSpc>
                <a:spcPts val="3500"/>
              </a:lnSpc>
            </a:pPr>
            <a:r>
              <a:rPr lang="en-US" sz="3600" b="1" kern="10" spc="-300" dirty="0" err="1">
                <a:ln w="317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00FF"/>
                    </a:gs>
                    <a:gs pos="100000">
                      <a:srgbClr val="FFFF00"/>
                    </a:gs>
                  </a:gsLst>
                  <a:path path="rect">
                    <a:fillToRect l="100000" t="100000"/>
                  </a:path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Fakalaumalie</a:t>
            </a:r>
            <a:endParaRPr lang="en-US" sz="3600" b="1" kern="10" spc="-300" dirty="0">
              <a:ln w="317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00FF"/>
                  </a:gs>
                  <a:gs pos="100000">
                    <a:srgbClr val="FFFF00"/>
                  </a:gs>
                </a:gsLst>
                <a:path path="rect">
                  <a:fillToRect l="100000" t="100000"/>
                </a:path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56" name="WordArt 7"/>
          <p:cNvSpPr>
            <a:spLocks noChangeArrowheads="1" noChangeShapeType="1" noTextEdit="1"/>
          </p:cNvSpPr>
          <p:nvPr/>
        </p:nvSpPr>
        <p:spPr bwMode="auto">
          <a:xfrm>
            <a:off x="2667000" y="4143375"/>
            <a:ext cx="2743200" cy="1371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ObliqueBottomLeft"/>
              <a:lightRig rig="legacyHarsh3" dir="t"/>
            </a:scene3d>
            <a:sp3d extrusionH="430200" prstMaterial="legacyMatte">
              <a:extrusionClr>
                <a:srgbClr val="000099"/>
              </a:extrusionClr>
            </a:sp3d>
          </a:bodyPr>
          <a:lstStyle/>
          <a:p>
            <a:pPr algn="ctr"/>
            <a:r>
              <a:rPr lang="en-US" sz="3600" b="1" kern="10" spc="-30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50000">
                      <a:schemeClr val="bg1"/>
                    </a:gs>
                    <a:gs pos="100000">
                      <a:srgbClr val="0000FF"/>
                    </a:gs>
                  </a:gsLst>
                  <a:lin ang="2700000" scaled="1"/>
                </a:gradFill>
                <a:latin typeface="Arial Black"/>
              </a:rPr>
              <a:t>Ngahi</a:t>
            </a:r>
            <a:r>
              <a:rPr lang="en-US" sz="3600" b="1" kern="10" spc="-30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50000">
                      <a:schemeClr val="bg1"/>
                    </a:gs>
                    <a:gs pos="100000">
                      <a:srgbClr val="0000FF"/>
                    </a:gs>
                  </a:gsLst>
                  <a:lin ang="2700000" scaled="1"/>
                </a:gradFill>
                <a:latin typeface="Arial Black"/>
              </a:rPr>
              <a:t> </a:t>
            </a:r>
            <a:r>
              <a:rPr lang="en-US" sz="3600" b="1" kern="10" spc="-30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50000">
                      <a:schemeClr val="bg1"/>
                    </a:gs>
                    <a:gs pos="100000">
                      <a:srgbClr val="0000FF"/>
                    </a:gs>
                  </a:gsLst>
                  <a:lin ang="2700000" scaled="1"/>
                </a:gradFill>
                <a:latin typeface="Arial Black"/>
              </a:rPr>
              <a:t>Ngaue</a:t>
            </a:r>
            <a:endParaRPr lang="en-US" sz="3600" b="1" kern="10" spc="-30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FF"/>
                  </a:gs>
                  <a:gs pos="50000">
                    <a:schemeClr val="bg1"/>
                  </a:gs>
                  <a:gs pos="100000">
                    <a:srgbClr val="0000FF"/>
                  </a:gs>
                </a:gsLst>
                <a:lin ang="2700000" scaled="1"/>
              </a:gradFill>
              <a:latin typeface="Arial Black"/>
            </a:endParaRPr>
          </a:p>
        </p:txBody>
      </p:sp>
      <p:sp>
        <p:nvSpPr>
          <p:cNvPr id="54" name="WordArt 20"/>
          <p:cNvSpPr>
            <a:spLocks noChangeArrowheads="1" noChangeShapeType="1" noTextEdit="1"/>
          </p:cNvSpPr>
          <p:nvPr/>
        </p:nvSpPr>
        <p:spPr bwMode="auto">
          <a:xfrm>
            <a:off x="5715000" y="4343400"/>
            <a:ext cx="3200400" cy="2209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1746"/>
              </a:avLst>
            </a:prstTxWarp>
          </a:bodyPr>
          <a:lstStyle/>
          <a:p>
            <a:pPr algn="ctr">
              <a:lnSpc>
                <a:spcPts val="3500"/>
              </a:lnSpc>
            </a:pPr>
            <a:r>
              <a:rPr lang="en-US" sz="4000" kern="10" spc="-150" dirty="0" err="1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E3E02"/>
                    </a:gs>
                    <a:gs pos="50000">
                      <a:srgbClr val="FFE701"/>
                    </a:gs>
                    <a:gs pos="100000">
                      <a:srgbClr val="FE3E02"/>
                    </a:gs>
                  </a:gsLst>
                  <a:lin ang="18900000" scaled="1"/>
                </a:gradFill>
                <a:effectLst>
                  <a:outerShdw blurRad="114300" dist="38100" dir="1200000" algn="ctr" rotWithShape="0">
                    <a:srgbClr val="0000FF"/>
                  </a:outerShdw>
                </a:effectLst>
                <a:latin typeface="Arial Black" pitchFamily="34" charset="0"/>
              </a:rPr>
              <a:t>Ngahi</a:t>
            </a:r>
            <a:endParaRPr lang="en-US" sz="4000" kern="10" spc="-150" dirty="0">
              <a:ln w="38100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E3E02"/>
                  </a:gs>
                  <a:gs pos="50000">
                    <a:srgbClr val="FFE701"/>
                  </a:gs>
                  <a:gs pos="100000">
                    <a:srgbClr val="FE3E02"/>
                  </a:gs>
                </a:gsLst>
                <a:lin ang="18900000" scaled="1"/>
              </a:gradFill>
              <a:effectLst>
                <a:outerShdw blurRad="114300" dist="38100" dir="1200000" algn="ctr" rotWithShape="0">
                  <a:srgbClr val="0000FF"/>
                </a:outerShdw>
              </a:effectLst>
              <a:latin typeface="Arial Black" pitchFamily="34" charset="0"/>
            </a:endParaRPr>
          </a:p>
          <a:p>
            <a:pPr algn="ctr">
              <a:lnSpc>
                <a:spcPts val="3500"/>
              </a:lnSpc>
            </a:pPr>
            <a:r>
              <a:rPr lang="en-US" sz="4000" kern="10" spc="-150" dirty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E3E02"/>
                    </a:gs>
                    <a:gs pos="50000">
                      <a:srgbClr val="FFE701"/>
                    </a:gs>
                    <a:gs pos="100000">
                      <a:srgbClr val="FE3E02"/>
                    </a:gs>
                  </a:gsLst>
                  <a:lin ang="18900000" scaled="1"/>
                </a:gradFill>
                <a:effectLst>
                  <a:outerShdw blurRad="114300" dist="38100" dir="1200000" algn="ctr" rotWithShape="0">
                    <a:srgbClr val="0000FF"/>
                  </a:outerShdw>
                </a:effectLst>
                <a:latin typeface="Arial Black" pitchFamily="34" charset="0"/>
              </a:rPr>
              <a:t>'</a:t>
            </a:r>
            <a:r>
              <a:rPr lang="en-US" sz="4000" kern="10" spc="-150" dirty="0" err="1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E3E02"/>
                    </a:gs>
                    <a:gs pos="50000">
                      <a:srgbClr val="FFE701"/>
                    </a:gs>
                    <a:gs pos="100000">
                      <a:srgbClr val="FE3E02"/>
                    </a:gs>
                  </a:gsLst>
                  <a:lin ang="18900000" scaled="1"/>
                </a:gradFill>
                <a:effectLst>
                  <a:outerShdw blurRad="114300" dist="38100" dir="1200000" algn="ctr" rotWithShape="0">
                    <a:srgbClr val="0000FF"/>
                  </a:outerShdw>
                </a:effectLst>
                <a:latin typeface="Arial Black" pitchFamily="34" charset="0"/>
              </a:rPr>
              <a:t>Elemeniti</a:t>
            </a:r>
            <a:endParaRPr lang="en-US" sz="4000" kern="10" spc="-150" dirty="0">
              <a:ln w="38100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E3E02"/>
                  </a:gs>
                  <a:gs pos="50000">
                    <a:srgbClr val="FFE701"/>
                  </a:gs>
                  <a:gs pos="100000">
                    <a:srgbClr val="FE3E02"/>
                  </a:gs>
                </a:gsLst>
                <a:lin ang="18900000" scaled="1"/>
              </a:gradFill>
              <a:effectLst>
                <a:outerShdw blurRad="114300" dist="38100" dir="1200000" algn="ctr" rotWithShape="0">
                  <a:srgbClr val="0000FF"/>
                </a:outerShdw>
              </a:effectLst>
              <a:latin typeface="Arial Black" pitchFamily="34" charset="0"/>
            </a:endParaRPr>
          </a:p>
          <a:p>
            <a:pPr algn="ctr">
              <a:lnSpc>
                <a:spcPts val="3500"/>
              </a:lnSpc>
            </a:pPr>
            <a:r>
              <a:rPr lang="en-US" sz="4000" kern="10" spc="-150" dirty="0" err="1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E3E02"/>
                    </a:gs>
                    <a:gs pos="50000">
                      <a:srgbClr val="FFE701"/>
                    </a:gs>
                    <a:gs pos="100000">
                      <a:srgbClr val="FE3E02"/>
                    </a:gs>
                  </a:gsLst>
                  <a:lin ang="18900000" scaled="1"/>
                </a:gradFill>
                <a:effectLst>
                  <a:outerShdw blurRad="114300" dist="38100" dir="1200000" algn="ctr" rotWithShape="0">
                    <a:srgbClr val="0000FF"/>
                  </a:outerShdw>
                </a:effectLst>
                <a:latin typeface="Arial Black" pitchFamily="34" charset="0"/>
              </a:rPr>
              <a:t>Ivimo'ui</a:t>
            </a:r>
            <a:endParaRPr lang="en-US" sz="4000" kern="10" spc="-150" dirty="0">
              <a:ln w="38100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E3E02"/>
                  </a:gs>
                  <a:gs pos="50000">
                    <a:srgbClr val="FFE701"/>
                  </a:gs>
                  <a:gs pos="100000">
                    <a:srgbClr val="FE3E02"/>
                  </a:gs>
                </a:gsLst>
                <a:lin ang="18900000" scaled="1"/>
              </a:gradFill>
              <a:effectLst>
                <a:outerShdw blurRad="114300" dist="38100" dir="1200000" algn="ctr" rotWithShape="0">
                  <a:srgbClr val="0000FF"/>
                </a:outerShdw>
              </a:effectLst>
              <a:latin typeface="Arial Black" pitchFamily="34" charset="0"/>
            </a:endParaRP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203200" y="1295400"/>
            <a:ext cx="91082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400" b="1" dirty="0">
                <a:solidFill>
                  <a:srgbClr val="FFFF99"/>
                </a:solidFill>
                <a:latin typeface="Arial Black" pitchFamily="34" charset="0"/>
              </a:rPr>
              <a:t>‘Ea</a:t>
            </a:r>
          </a:p>
        </p:txBody>
      </p:sp>
      <p:sp>
        <p:nvSpPr>
          <p:cNvPr id="51" name="Text Box 11"/>
          <p:cNvSpPr txBox="1">
            <a:spLocks noChangeArrowheads="1"/>
          </p:cNvSpPr>
          <p:nvPr/>
        </p:nvSpPr>
        <p:spPr bwMode="auto">
          <a:xfrm>
            <a:off x="203200" y="1752600"/>
            <a:ext cx="1922899" cy="63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ts val="4400"/>
              </a:lnSpc>
            </a:pPr>
            <a:r>
              <a:rPr lang="en-US" sz="3400" b="1" dirty="0" err="1">
                <a:solidFill>
                  <a:srgbClr val="FFFF99"/>
                </a:solidFill>
                <a:latin typeface="Arial Black" pitchFamily="34" charset="0"/>
              </a:rPr>
              <a:t>Mafana</a:t>
            </a:r>
            <a:endParaRPr lang="en-US" sz="3400" b="1" dirty="0">
              <a:solidFill>
                <a:srgbClr val="FFFF99"/>
              </a:solidFill>
              <a:latin typeface="Arial Black" pitchFamily="34" charset="0"/>
            </a:endParaRP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203200" y="2203847"/>
            <a:ext cx="190308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400" b="1" dirty="0" err="1">
                <a:solidFill>
                  <a:srgbClr val="FFFF99"/>
                </a:solidFill>
                <a:latin typeface="Arial Black" pitchFamily="34" charset="0"/>
              </a:rPr>
              <a:t>Maama</a:t>
            </a:r>
            <a:endParaRPr lang="en-US" sz="3400" b="1" dirty="0">
              <a:solidFill>
                <a:srgbClr val="FFFF99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1" grpId="0" animBg="1"/>
      <p:bldP spid="38921" grpId="1" animBg="1"/>
      <p:bldP spid="38922" grpId="0" animBg="1"/>
      <p:bldP spid="38923" grpId="0" animBg="1"/>
      <p:bldP spid="38925" grpId="0" animBg="1"/>
      <p:bldP spid="38926" grpId="0" animBg="1"/>
      <p:bldP spid="38928" grpId="0" animBg="1"/>
      <p:bldP spid="38929" grpId="0" animBg="1"/>
      <p:bldP spid="55" grpId="0"/>
      <p:bldP spid="56" grpId="0"/>
      <p:bldP spid="5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9900FF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WordArt 6"/>
          <p:cNvSpPr>
            <a:spLocks noChangeArrowheads="1" noChangeShapeType="1" noTextEdit="1"/>
          </p:cNvSpPr>
          <p:nvPr/>
        </p:nvSpPr>
        <p:spPr bwMode="auto">
          <a:xfrm>
            <a:off x="2819400" y="1323975"/>
            <a:ext cx="2362200" cy="1981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orthographicFront"/>
              <a:lightRig rig="legacyNormal3" dir="t"/>
            </a:scene3d>
            <a:sp3d extrusionH="430200" prstMaterial="legacyMatte">
              <a:extrusionClr>
                <a:srgbClr val="000099"/>
              </a:extrusionClr>
            </a:sp3d>
          </a:bodyPr>
          <a:lstStyle/>
          <a:p>
            <a:pPr algn="ctr">
              <a:lnSpc>
                <a:spcPts val="3500"/>
              </a:lnSpc>
            </a:pPr>
            <a:r>
              <a:rPr lang="en-US" sz="3600" b="1" kern="10" spc="-300" dirty="0" err="1">
                <a:ln w="3175">
                  <a:solidFill>
                    <a:srgbClr val="9966FF"/>
                  </a:solidFill>
                  <a:round/>
                  <a:headEnd/>
                  <a:tailEnd/>
                </a:ln>
                <a:solidFill>
                  <a:srgbClr val="9966FF"/>
                </a:solidFill>
                <a:effectLst/>
                <a:latin typeface="Arial Black" pitchFamily="34" charset="0"/>
              </a:rPr>
              <a:t>Ngahi</a:t>
            </a:r>
            <a:endParaRPr lang="en-US" sz="3600" b="1" kern="10" spc="-300" dirty="0">
              <a:ln w="3175">
                <a:solidFill>
                  <a:srgbClr val="9966FF"/>
                </a:solidFill>
                <a:round/>
                <a:headEnd/>
                <a:tailEnd/>
              </a:ln>
              <a:solidFill>
                <a:srgbClr val="9966FF"/>
              </a:solidFill>
              <a:effectLst/>
              <a:latin typeface="Arial Black" pitchFamily="34" charset="0"/>
            </a:endParaRPr>
          </a:p>
          <a:p>
            <a:pPr algn="ctr">
              <a:lnSpc>
                <a:spcPts val="3500"/>
              </a:lnSpc>
            </a:pPr>
            <a:r>
              <a:rPr lang="en-US" sz="3600" b="1" kern="10" spc="-300" dirty="0">
                <a:ln w="3175">
                  <a:solidFill>
                    <a:srgbClr val="9966FF"/>
                  </a:solidFill>
                  <a:round/>
                  <a:headEnd/>
                  <a:tailEnd/>
                </a:ln>
                <a:solidFill>
                  <a:srgbClr val="9966FF"/>
                </a:solidFill>
                <a:effectLst/>
                <a:latin typeface="Arial Black" pitchFamily="34" charset="0"/>
              </a:rPr>
              <a:t>'</a:t>
            </a:r>
            <a:r>
              <a:rPr lang="en-US" sz="3600" b="1" kern="10" spc="-300" dirty="0" err="1">
                <a:ln w="3175">
                  <a:solidFill>
                    <a:srgbClr val="9966FF"/>
                  </a:solidFill>
                  <a:round/>
                  <a:headEnd/>
                  <a:tailEnd/>
                </a:ln>
                <a:solidFill>
                  <a:srgbClr val="9966FF"/>
                </a:solidFill>
                <a:effectLst/>
                <a:latin typeface="Arial Black" pitchFamily="34" charset="0"/>
              </a:rPr>
              <a:t>Elemeniti</a:t>
            </a:r>
            <a:endParaRPr lang="en-US" sz="3600" b="1" kern="10" spc="-300" dirty="0">
              <a:ln w="3175">
                <a:solidFill>
                  <a:srgbClr val="9966FF"/>
                </a:solidFill>
                <a:round/>
                <a:headEnd/>
                <a:tailEnd/>
              </a:ln>
              <a:solidFill>
                <a:srgbClr val="9966FF"/>
              </a:solidFill>
              <a:effectLst/>
              <a:latin typeface="Arial Black" pitchFamily="34" charset="0"/>
            </a:endParaRPr>
          </a:p>
          <a:p>
            <a:pPr algn="ctr">
              <a:lnSpc>
                <a:spcPts val="3500"/>
              </a:lnSpc>
            </a:pPr>
            <a:r>
              <a:rPr lang="en-US" sz="3600" b="1" kern="10" spc="-300" dirty="0" err="1">
                <a:ln w="3175">
                  <a:solidFill>
                    <a:srgbClr val="9966FF"/>
                  </a:solidFill>
                  <a:round/>
                  <a:headEnd/>
                  <a:tailEnd/>
                </a:ln>
                <a:solidFill>
                  <a:srgbClr val="9966FF"/>
                </a:solidFill>
                <a:effectLst/>
                <a:latin typeface="Arial Black" pitchFamily="34" charset="0"/>
              </a:rPr>
              <a:t>Fakalaumalie</a:t>
            </a:r>
            <a:endParaRPr lang="en-US" sz="3600" b="1" kern="10" spc="-300" dirty="0">
              <a:ln w="3175">
                <a:solidFill>
                  <a:srgbClr val="9966FF"/>
                </a:solidFill>
                <a:round/>
                <a:headEnd/>
                <a:tailEnd/>
              </a:ln>
              <a:solidFill>
                <a:srgbClr val="9966FF"/>
              </a:solidFill>
              <a:effectLst/>
              <a:latin typeface="Arial Black" pitchFamily="34" charset="0"/>
            </a:endParaRPr>
          </a:p>
        </p:txBody>
      </p:sp>
      <p:sp>
        <p:nvSpPr>
          <p:cNvPr id="54" name="WordArt 7"/>
          <p:cNvSpPr>
            <a:spLocks noChangeArrowheads="1" noChangeShapeType="1" noTextEdit="1"/>
          </p:cNvSpPr>
          <p:nvPr/>
        </p:nvSpPr>
        <p:spPr bwMode="auto">
          <a:xfrm>
            <a:off x="2667000" y="4143375"/>
            <a:ext cx="2743200" cy="1371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orthographicFront"/>
              <a:lightRig rig="legacyHarsh3" dir="t"/>
            </a:scene3d>
            <a:sp3d extrusionH="430200" prstMaterial="legacyMatte">
              <a:extrusionClr>
                <a:srgbClr val="000099"/>
              </a:extrusionClr>
            </a:sp3d>
          </a:bodyPr>
          <a:lstStyle/>
          <a:p>
            <a:pPr algn="ctr"/>
            <a:r>
              <a:rPr lang="en-US" sz="3600" b="1" kern="10" spc="-300" dirty="0" err="1">
                <a:ln w="3175">
                  <a:solidFill>
                    <a:srgbClr val="9966FF"/>
                  </a:solidFill>
                  <a:round/>
                  <a:headEnd/>
                  <a:tailEnd/>
                </a:ln>
                <a:solidFill>
                  <a:srgbClr val="9966FF"/>
                </a:solidFill>
                <a:effectLst/>
                <a:latin typeface="Arial Black"/>
              </a:rPr>
              <a:t>Ngahi</a:t>
            </a:r>
            <a:r>
              <a:rPr lang="en-US" sz="3600" b="1" kern="10" spc="-300" dirty="0">
                <a:ln w="3175">
                  <a:solidFill>
                    <a:srgbClr val="9966FF"/>
                  </a:solidFill>
                  <a:round/>
                  <a:headEnd/>
                  <a:tailEnd/>
                </a:ln>
                <a:solidFill>
                  <a:srgbClr val="9966FF"/>
                </a:solidFill>
                <a:effectLst/>
                <a:latin typeface="Arial Black"/>
              </a:rPr>
              <a:t> </a:t>
            </a:r>
            <a:r>
              <a:rPr lang="en-US" sz="3600" b="1" kern="10" spc="-300" dirty="0" err="1">
                <a:ln w="3175">
                  <a:solidFill>
                    <a:srgbClr val="9966FF"/>
                  </a:solidFill>
                  <a:round/>
                  <a:headEnd/>
                  <a:tailEnd/>
                </a:ln>
                <a:solidFill>
                  <a:srgbClr val="9966FF"/>
                </a:solidFill>
                <a:effectLst/>
                <a:latin typeface="Arial Black"/>
              </a:rPr>
              <a:t>Ngaue</a:t>
            </a:r>
            <a:endParaRPr lang="en-US" sz="3600" b="1" kern="10" spc="-300" dirty="0">
              <a:ln w="3175">
                <a:solidFill>
                  <a:srgbClr val="9966FF"/>
                </a:solidFill>
                <a:round/>
                <a:headEnd/>
                <a:tailEnd/>
              </a:ln>
              <a:solidFill>
                <a:srgbClr val="9966FF"/>
              </a:solidFill>
              <a:effectLst/>
              <a:latin typeface="Arial Black"/>
            </a:endParaRPr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 rot="5400000" flipH="1">
            <a:off x="3771900" y="2476500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solidFill>
            <a:srgbClr val="9966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AutoShape 7"/>
          <p:cNvSpPr>
            <a:spLocks noChangeArrowheads="1"/>
          </p:cNvSpPr>
          <p:nvPr/>
        </p:nvSpPr>
        <p:spPr bwMode="auto">
          <a:xfrm rot="16200000" flipH="1">
            <a:off x="3848100" y="3086100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solidFill>
            <a:srgbClr val="9966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AutoShape 8"/>
          <p:cNvSpPr>
            <a:spLocks noChangeArrowheads="1"/>
          </p:cNvSpPr>
          <p:nvPr/>
        </p:nvSpPr>
        <p:spPr bwMode="auto">
          <a:xfrm rot="5400000" flipH="1">
            <a:off x="3771900" y="2476500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solidFill>
            <a:srgbClr val="9966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AutoShape 9"/>
          <p:cNvSpPr>
            <a:spLocks noChangeArrowheads="1"/>
          </p:cNvSpPr>
          <p:nvPr/>
        </p:nvSpPr>
        <p:spPr bwMode="auto">
          <a:xfrm rot="5400000" flipH="1">
            <a:off x="3771900" y="2476500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solidFill>
            <a:srgbClr val="9966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6" name="AutoShape 10"/>
          <p:cNvSpPr>
            <a:spLocks noChangeArrowheads="1"/>
          </p:cNvSpPr>
          <p:nvPr/>
        </p:nvSpPr>
        <p:spPr bwMode="auto">
          <a:xfrm rot="16200000" flipH="1">
            <a:off x="3848100" y="3086100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solidFill>
            <a:srgbClr val="9966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AutoShape 11"/>
          <p:cNvSpPr>
            <a:spLocks noChangeArrowheads="1"/>
          </p:cNvSpPr>
          <p:nvPr/>
        </p:nvSpPr>
        <p:spPr bwMode="auto">
          <a:xfrm rot="16200000" flipH="1">
            <a:off x="3848100" y="3086100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solidFill>
            <a:srgbClr val="9966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8" name="AutoShape 12"/>
          <p:cNvSpPr>
            <a:spLocks noChangeArrowheads="1"/>
          </p:cNvSpPr>
          <p:nvPr/>
        </p:nvSpPr>
        <p:spPr bwMode="auto">
          <a:xfrm rot="5400000" flipH="1">
            <a:off x="3771900" y="2476500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solidFill>
            <a:srgbClr val="9966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9" name="AutoShape 13"/>
          <p:cNvSpPr>
            <a:spLocks noChangeArrowheads="1"/>
          </p:cNvSpPr>
          <p:nvPr/>
        </p:nvSpPr>
        <p:spPr bwMode="auto">
          <a:xfrm rot="16200000" flipH="1">
            <a:off x="3848100" y="3086100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solidFill>
            <a:srgbClr val="9966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" name="Group 37"/>
          <p:cNvGrpSpPr/>
          <p:nvPr/>
        </p:nvGrpSpPr>
        <p:grpSpPr>
          <a:xfrm>
            <a:off x="1814512" y="1219200"/>
            <a:ext cx="1765300" cy="5340350"/>
            <a:chOff x="1954212" y="1289050"/>
            <a:chExt cx="1765300" cy="5340350"/>
          </a:xfrm>
        </p:grpSpPr>
        <p:grpSp>
          <p:nvGrpSpPr>
            <p:cNvPr id="29" name="Group 61"/>
            <p:cNvGrpSpPr>
              <a:grpSpLocks/>
            </p:cNvGrpSpPr>
            <p:nvPr/>
          </p:nvGrpSpPr>
          <p:grpSpPr bwMode="auto">
            <a:xfrm>
              <a:off x="2187575" y="1289050"/>
              <a:ext cx="1393825" cy="4044950"/>
              <a:chOff x="2256" y="860"/>
              <a:chExt cx="878" cy="2548"/>
            </a:xfrm>
          </p:grpSpPr>
          <p:sp>
            <p:nvSpPr>
              <p:cNvPr id="33" name="Rectangle 55"/>
              <p:cNvSpPr>
                <a:spLocks noChangeArrowheads="1"/>
              </p:cNvSpPr>
              <p:nvPr/>
            </p:nvSpPr>
            <p:spPr bwMode="auto">
              <a:xfrm>
                <a:off x="2566" y="1238"/>
                <a:ext cx="218" cy="490"/>
              </a:xfrm>
              <a:prstGeom prst="rect">
                <a:avLst/>
              </a:prstGeom>
              <a:solidFill>
                <a:srgbClr val="FFFF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34" name="Picture 56" descr="Man business_ori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56" y="860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30" name="Picture 54" descr="Woman Business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01900" y="1828800"/>
              <a:ext cx="1217612" cy="3932238"/>
            </a:xfrm>
            <a:prstGeom prst="rect">
              <a:avLst/>
            </a:prstGeom>
            <a:noFill/>
          </p:spPr>
        </p:pic>
        <p:pic>
          <p:nvPicPr>
            <p:cNvPr id="31" name="Picture 52" descr="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4212" y="2057400"/>
              <a:ext cx="1376363" cy="4044950"/>
            </a:xfrm>
            <a:prstGeom prst="rect">
              <a:avLst/>
            </a:prstGeom>
            <a:noFill/>
          </p:spPr>
        </p:pic>
        <p:pic>
          <p:nvPicPr>
            <p:cNvPr id="32" name="Picture 53" descr="Wo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8700" y="2738438"/>
              <a:ext cx="1358900" cy="3890962"/>
            </a:xfrm>
            <a:prstGeom prst="rect">
              <a:avLst/>
            </a:prstGeom>
            <a:noFill/>
          </p:spPr>
        </p:pic>
      </p:grpSp>
      <p:sp>
        <p:nvSpPr>
          <p:cNvPr id="43" name="WordArt 24"/>
          <p:cNvSpPr>
            <a:spLocks noChangeArrowheads="1" noChangeShapeType="1" noTextEdit="1"/>
          </p:cNvSpPr>
          <p:nvPr/>
        </p:nvSpPr>
        <p:spPr bwMode="auto">
          <a:xfrm>
            <a:off x="1828800" y="6248400"/>
            <a:ext cx="1905000" cy="457200"/>
          </a:xfrm>
          <a:prstGeom prst="rect">
            <a:avLst/>
          </a:prstGeom>
        </p:spPr>
        <p:txBody>
          <a:bodyPr wrap="none" fromWordArt="1">
            <a:prstTxWarp prst="textChevronInverted">
              <a:avLst/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12700" dir="2700000" algn="ctr" rotWithShape="0">
                    <a:schemeClr val="tx1"/>
                  </a:outerShdw>
                </a:effectLst>
                <a:latin typeface="Arial Black"/>
              </a:rPr>
              <a:t>Mo’ui</a:t>
            </a:r>
            <a:r>
              <a:rPr lang="en-US" sz="3600" b="1" kern="10" dirty="0" smtClean="0">
                <a:ln w="127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12700" dir="2700000" algn="ctr" rotWithShape="0">
                    <a:schemeClr val="tx1"/>
                  </a:outerShdw>
                </a:effectLst>
                <a:latin typeface="Arial Black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12700" dir="2700000" algn="ctr" rotWithShape="0">
                    <a:schemeClr val="tx1"/>
                  </a:outerShdw>
                </a:effectLst>
                <a:latin typeface="Arial Black"/>
              </a:rPr>
              <a:t>Fakakakano</a:t>
            </a:r>
            <a:endParaRPr lang="en-US" sz="3600" b="1" kern="10" dirty="0">
              <a:ln w="12700">
                <a:solidFill>
                  <a:srgbClr val="000066"/>
                </a:solidFill>
                <a:round/>
                <a:headEnd/>
                <a:tailEnd/>
              </a:ln>
              <a:solidFill>
                <a:srgbClr val="CCFFFF"/>
              </a:solidFill>
              <a:effectLst>
                <a:outerShdw dist="12700" dir="2700000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39958" name="AutoShape 22"/>
          <p:cNvSpPr>
            <a:spLocks noChangeArrowheads="1"/>
          </p:cNvSpPr>
          <p:nvPr/>
        </p:nvSpPr>
        <p:spPr bwMode="auto">
          <a:xfrm rot="1764981" flipV="1">
            <a:off x="398463" y="3092450"/>
            <a:ext cx="1219200" cy="296863"/>
          </a:xfrm>
          <a:prstGeom prst="curvedDownArrow">
            <a:avLst>
              <a:gd name="adj1" fmla="val 82139"/>
              <a:gd name="adj2" fmla="val 164278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endParaRPr lang="en-US"/>
          </a:p>
        </p:txBody>
      </p:sp>
      <p:sp>
        <p:nvSpPr>
          <p:cNvPr id="39959" name="AutoShape 23"/>
          <p:cNvSpPr>
            <a:spLocks noChangeArrowheads="1"/>
          </p:cNvSpPr>
          <p:nvPr/>
        </p:nvSpPr>
        <p:spPr bwMode="auto">
          <a:xfrm rot="-23562092">
            <a:off x="381000" y="3808413"/>
            <a:ext cx="1271588" cy="306387"/>
          </a:xfrm>
          <a:prstGeom prst="curvedDownArrow">
            <a:avLst>
              <a:gd name="adj1" fmla="val 83005"/>
              <a:gd name="adj2" fmla="val 166011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grpSp>
        <p:nvGrpSpPr>
          <p:cNvPr id="35" name="Group 36"/>
          <p:cNvGrpSpPr/>
          <p:nvPr/>
        </p:nvGrpSpPr>
        <p:grpSpPr>
          <a:xfrm>
            <a:off x="4413251" y="1219200"/>
            <a:ext cx="1757362" cy="5340350"/>
            <a:chOff x="4338638" y="1289050"/>
            <a:chExt cx="1757362" cy="534035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36" name="Group 65"/>
            <p:cNvGrpSpPr>
              <a:grpSpLocks/>
            </p:cNvGrpSpPr>
            <p:nvPr/>
          </p:nvGrpSpPr>
          <p:grpSpPr bwMode="auto">
            <a:xfrm>
              <a:off x="4549775" y="1289050"/>
              <a:ext cx="1393825" cy="4044950"/>
              <a:chOff x="2578" y="816"/>
              <a:chExt cx="878" cy="2548"/>
            </a:xfrm>
          </p:grpSpPr>
          <p:sp>
            <p:nvSpPr>
              <p:cNvPr id="40" name="Rectangle 63"/>
              <p:cNvSpPr>
                <a:spLocks noChangeArrowheads="1"/>
              </p:cNvSpPr>
              <p:nvPr/>
            </p:nvSpPr>
            <p:spPr bwMode="auto">
              <a:xfrm>
                <a:off x="2888" y="1194"/>
                <a:ext cx="218" cy="49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41" name="Picture 64" descr="Man business_ori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55000" contrast="-55000"/>
              </a:blip>
              <a:srcRect/>
              <a:stretch>
                <a:fillRect/>
              </a:stretch>
            </p:blipFill>
            <p:spPr bwMode="auto">
              <a:xfrm>
                <a:off x="2578" y="816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37" name="Picture 59" descr="Woman Business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878387" y="1828800"/>
              <a:ext cx="1217613" cy="3932238"/>
            </a:xfrm>
            <a:prstGeom prst="rect">
              <a:avLst/>
            </a:prstGeom>
            <a:noFill/>
          </p:spPr>
        </p:pic>
        <p:pic>
          <p:nvPicPr>
            <p:cNvPr id="38" name="Picture 58" descr="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338638" y="2057400"/>
              <a:ext cx="1376362" cy="4044950"/>
            </a:xfrm>
            <a:prstGeom prst="rect">
              <a:avLst/>
            </a:prstGeom>
            <a:noFill/>
          </p:spPr>
        </p:pic>
        <p:pic>
          <p:nvPicPr>
            <p:cNvPr id="39" name="Picture 60" descr="Wo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665662" y="2738438"/>
              <a:ext cx="1358900" cy="3890962"/>
            </a:xfrm>
            <a:prstGeom prst="rect">
              <a:avLst/>
            </a:prstGeom>
            <a:noFill/>
          </p:spPr>
        </p:pic>
      </p:grpSp>
      <p:sp>
        <p:nvSpPr>
          <p:cNvPr id="42" name="WordArt 23"/>
          <p:cNvSpPr>
            <a:spLocks noChangeArrowheads="1" noChangeShapeType="1" noTextEdit="1"/>
          </p:cNvSpPr>
          <p:nvPr/>
        </p:nvSpPr>
        <p:spPr bwMode="auto">
          <a:xfrm>
            <a:off x="4419600" y="6248400"/>
            <a:ext cx="1905000" cy="457200"/>
          </a:xfrm>
          <a:prstGeom prst="rect">
            <a:avLst/>
          </a:prstGeom>
        </p:spPr>
        <p:txBody>
          <a:bodyPr wrap="none" fromWordArt="1">
            <a:prstTxWarp prst="textChevronInverted">
              <a:avLst/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12700" dir="2700000" algn="ctr" rotWithShape="0">
                    <a:schemeClr val="tx1"/>
                  </a:outerShdw>
                </a:effectLst>
                <a:latin typeface="Arial Black"/>
              </a:rPr>
              <a:t>Mo’ui</a:t>
            </a:r>
            <a:r>
              <a:rPr lang="en-US" sz="3600" b="1" kern="10" dirty="0" smtClean="0">
                <a:ln w="127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12700" dir="2700000" algn="ctr" rotWithShape="0">
                    <a:schemeClr val="tx1"/>
                  </a:outerShdw>
                </a:effectLst>
                <a:latin typeface="Arial Black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12700" dir="2700000" algn="ctr" rotWithShape="0">
                    <a:schemeClr val="tx1"/>
                  </a:outerShdw>
                </a:effectLst>
                <a:latin typeface="Arial Black"/>
              </a:rPr>
              <a:t>Fakalaumalie</a:t>
            </a:r>
            <a:endParaRPr lang="en-US" sz="3600" b="1" kern="10" dirty="0">
              <a:ln w="12700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0" scaled="1"/>
              </a:gradFill>
              <a:effectLst>
                <a:outerShdw dist="12700" dir="2700000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39952" name="AutoShape 16"/>
          <p:cNvSpPr>
            <a:spLocks noChangeArrowheads="1"/>
          </p:cNvSpPr>
          <p:nvPr/>
        </p:nvSpPr>
        <p:spPr bwMode="auto">
          <a:xfrm rot="1962092" flipH="1">
            <a:off x="6272213" y="3808413"/>
            <a:ext cx="1271587" cy="306387"/>
          </a:xfrm>
          <a:prstGeom prst="curvedDownArrow">
            <a:avLst>
              <a:gd name="adj1" fmla="val 83005"/>
              <a:gd name="adj2" fmla="val 166011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CC00CC"/>
              </a:solidFill>
            </a:endParaRPr>
          </a:p>
        </p:txBody>
      </p:sp>
      <p:sp>
        <p:nvSpPr>
          <p:cNvPr id="39963" name="AutoShape 27"/>
          <p:cNvSpPr>
            <a:spLocks noChangeArrowheads="1"/>
          </p:cNvSpPr>
          <p:nvPr/>
        </p:nvSpPr>
        <p:spPr bwMode="auto">
          <a:xfrm rot="19835019" flipH="1" flipV="1">
            <a:off x="6324600" y="3122613"/>
            <a:ext cx="1219200" cy="296862"/>
          </a:xfrm>
          <a:prstGeom prst="curvedDownArrow">
            <a:avLst>
              <a:gd name="adj1" fmla="val 82139"/>
              <a:gd name="adj2" fmla="val 164278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endParaRPr 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792163" y="233327"/>
            <a:ext cx="7575087" cy="90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63500" dir="12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lnSpc>
                <a:spcPts val="3100"/>
              </a:lnSpc>
            </a:pPr>
            <a:r>
              <a:rPr lang="en-US" sz="35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Koe</a:t>
            </a:r>
            <a:r>
              <a:rPr lang="en-US" sz="35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 </a:t>
            </a:r>
            <a:r>
              <a:rPr lang="en-US" sz="35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Va</a:t>
            </a:r>
            <a:r>
              <a:rPr lang="en-US" sz="35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 ‘</a:t>
            </a:r>
            <a:r>
              <a:rPr lang="en-US" sz="35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oe</a:t>
            </a:r>
            <a:r>
              <a:rPr lang="en-US" sz="35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 </a:t>
            </a:r>
            <a:r>
              <a:rPr lang="en-US" sz="35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Mo'ui</a:t>
            </a:r>
            <a:r>
              <a:rPr lang="en-US" sz="35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 </a:t>
            </a:r>
            <a:r>
              <a:rPr lang="en-US" sz="35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Fakakakano</a:t>
            </a:r>
            <a:endParaRPr lang="en-US" sz="3500" dirty="0">
              <a:ln w="3175">
                <a:solidFill>
                  <a:schemeClr val="tx1"/>
                </a:solidFill>
              </a:ln>
              <a:solidFill>
                <a:srgbClr val="FFCCFF"/>
              </a:solidFill>
              <a:latin typeface="Arial Black" pitchFamily="34" charset="0"/>
            </a:endParaRPr>
          </a:p>
          <a:p>
            <a:pPr algn="ctr" eaLnBrk="0" hangingPunct="0">
              <a:lnSpc>
                <a:spcPts val="3100"/>
              </a:lnSpc>
            </a:pPr>
            <a:r>
              <a:rPr lang="en-US" sz="35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moe</a:t>
            </a:r>
            <a:r>
              <a:rPr lang="en-US" sz="35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 </a:t>
            </a:r>
            <a:r>
              <a:rPr lang="en-US" sz="35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Mo'ui</a:t>
            </a:r>
            <a:r>
              <a:rPr lang="en-US" sz="35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 </a:t>
            </a:r>
            <a:r>
              <a:rPr lang="en-US" sz="35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Fakalaumalie</a:t>
            </a:r>
            <a:endParaRPr lang="en-US" sz="3500" dirty="0">
              <a:ln w="3175">
                <a:solidFill>
                  <a:schemeClr val="tx1"/>
                </a:solidFill>
              </a:ln>
              <a:solidFill>
                <a:srgbClr val="FFCCFF"/>
              </a:solidFill>
              <a:latin typeface="Arial Black" pitchFamily="34" charset="0"/>
            </a:endParaRP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203200" y="4845050"/>
            <a:ext cx="9417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400" b="1" dirty="0" err="1">
                <a:solidFill>
                  <a:srgbClr val="000099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Vai</a:t>
            </a:r>
            <a:endParaRPr lang="en-US" sz="3400" b="1" dirty="0">
              <a:solidFill>
                <a:srgbClr val="000099"/>
              </a:solidFill>
              <a:effectLst>
                <a:outerShdw blurRad="50800" dist="508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49" name="Text Box 16"/>
          <p:cNvSpPr txBox="1">
            <a:spLocks noChangeArrowheads="1"/>
          </p:cNvSpPr>
          <p:nvPr/>
        </p:nvSpPr>
        <p:spPr bwMode="auto">
          <a:xfrm>
            <a:off x="203200" y="4425950"/>
            <a:ext cx="189026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400" b="1" spc="-150" dirty="0" err="1">
                <a:solidFill>
                  <a:srgbClr val="000099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Me’akai</a:t>
            </a:r>
            <a:endParaRPr lang="en-US" sz="3400" b="1" spc="-150" dirty="0">
              <a:solidFill>
                <a:srgbClr val="000099"/>
              </a:solidFill>
              <a:effectLst>
                <a:outerShdw blurRad="50800" dist="508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55" name="WordArt 10"/>
          <p:cNvSpPr>
            <a:spLocks noChangeArrowheads="1" noChangeShapeType="1" noTextEdit="1"/>
          </p:cNvSpPr>
          <p:nvPr/>
        </p:nvSpPr>
        <p:spPr bwMode="auto">
          <a:xfrm rot="-12177">
            <a:off x="5486400" y="1000125"/>
            <a:ext cx="3429000" cy="2057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lnSpc>
                <a:spcPts val="3500"/>
              </a:lnSpc>
            </a:pPr>
            <a:r>
              <a:rPr lang="en-US" sz="4000" b="1" kern="10" spc="-150" dirty="0" err="1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50000">
                      <a:srgbClr val="0000FF"/>
                    </a:gs>
                    <a:gs pos="100000">
                      <a:srgbClr val="000099"/>
                    </a:gs>
                  </a:gsLst>
                  <a:lin ang="2712177" scaled="1"/>
                </a:gradFill>
                <a:effectLst>
                  <a:outerShdw blurRad="38100" dist="50800" dir="600000" algn="ctr" rotWithShape="0">
                    <a:schemeClr val="bg1">
                      <a:alpha val="50000"/>
                    </a:schemeClr>
                  </a:outerShdw>
                </a:effectLst>
                <a:latin typeface="Arial Black" pitchFamily="34" charset="0"/>
              </a:rPr>
              <a:t>Ngahi</a:t>
            </a:r>
            <a:endParaRPr lang="en-US" sz="4000" b="1" kern="10" spc="-150" dirty="0">
              <a:ln w="19050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99"/>
                  </a:gs>
                  <a:gs pos="50000">
                    <a:srgbClr val="0000FF"/>
                  </a:gs>
                  <a:gs pos="100000">
                    <a:srgbClr val="000099"/>
                  </a:gs>
                </a:gsLst>
                <a:lin ang="2712177" scaled="1"/>
              </a:gradFill>
              <a:effectLst>
                <a:outerShdw blurRad="38100" dist="50800" dir="600000" algn="ctr" rotWithShape="0">
                  <a:schemeClr val="bg1">
                    <a:alpha val="50000"/>
                  </a:schemeClr>
                </a:outerShdw>
              </a:effectLst>
              <a:latin typeface="Arial Black" pitchFamily="34" charset="0"/>
            </a:endParaRPr>
          </a:p>
          <a:p>
            <a:pPr algn="ctr">
              <a:lnSpc>
                <a:spcPts val="3500"/>
              </a:lnSpc>
            </a:pPr>
            <a:r>
              <a:rPr lang="en-US" sz="4000" b="1" kern="10" spc="-150" dirty="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50000">
                      <a:srgbClr val="0000FF"/>
                    </a:gs>
                    <a:gs pos="100000">
                      <a:srgbClr val="000099"/>
                    </a:gs>
                  </a:gsLst>
                  <a:lin ang="2712177" scaled="1"/>
                </a:gradFill>
                <a:effectLst>
                  <a:outerShdw blurRad="38100" dist="50800" dir="600000" algn="ctr" rotWithShape="0">
                    <a:schemeClr val="bg1">
                      <a:alpha val="50000"/>
                    </a:schemeClr>
                  </a:outerShdw>
                </a:effectLst>
                <a:latin typeface="Arial Black" pitchFamily="34" charset="0"/>
              </a:rPr>
              <a:t>'</a:t>
            </a:r>
            <a:r>
              <a:rPr lang="en-US" sz="4000" b="1" kern="10" spc="-150" dirty="0" err="1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50000">
                      <a:srgbClr val="0000FF"/>
                    </a:gs>
                    <a:gs pos="100000">
                      <a:srgbClr val="000099"/>
                    </a:gs>
                  </a:gsLst>
                  <a:lin ang="2712177" scaled="1"/>
                </a:gradFill>
                <a:effectLst>
                  <a:outerShdw blurRad="38100" dist="50800" dir="600000" algn="ctr" rotWithShape="0">
                    <a:schemeClr val="bg1">
                      <a:alpha val="50000"/>
                    </a:schemeClr>
                  </a:outerShdw>
                </a:effectLst>
                <a:latin typeface="Arial Black" pitchFamily="34" charset="0"/>
              </a:rPr>
              <a:t>Elemeniti</a:t>
            </a:r>
            <a:endParaRPr lang="en-US" sz="4000" b="1" kern="10" spc="-150" dirty="0">
              <a:ln w="19050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99"/>
                  </a:gs>
                  <a:gs pos="50000">
                    <a:srgbClr val="0000FF"/>
                  </a:gs>
                  <a:gs pos="100000">
                    <a:srgbClr val="000099"/>
                  </a:gs>
                </a:gsLst>
                <a:lin ang="2712177" scaled="1"/>
              </a:gradFill>
              <a:effectLst>
                <a:outerShdw blurRad="38100" dist="50800" dir="600000" algn="ctr" rotWithShape="0">
                  <a:schemeClr val="bg1">
                    <a:alpha val="50000"/>
                  </a:schemeClr>
                </a:outerShdw>
              </a:effectLst>
              <a:latin typeface="Arial Black" pitchFamily="34" charset="0"/>
            </a:endParaRPr>
          </a:p>
          <a:p>
            <a:pPr algn="ctr">
              <a:lnSpc>
                <a:spcPts val="3500"/>
              </a:lnSpc>
            </a:pPr>
            <a:r>
              <a:rPr lang="en-US" sz="4000" b="1" kern="10" spc="-150" dirty="0" err="1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50000">
                      <a:srgbClr val="0000FF"/>
                    </a:gs>
                    <a:gs pos="100000">
                      <a:srgbClr val="000099"/>
                    </a:gs>
                  </a:gsLst>
                  <a:lin ang="2712177" scaled="1"/>
                </a:gradFill>
                <a:effectLst>
                  <a:outerShdw blurRad="38100" dist="50800" dir="600000" algn="ctr" rotWithShape="0">
                    <a:schemeClr val="bg1">
                      <a:alpha val="50000"/>
                    </a:schemeClr>
                  </a:outerShdw>
                </a:effectLst>
                <a:latin typeface="Arial Black" pitchFamily="34" charset="0"/>
              </a:rPr>
              <a:t>Mo'ui</a:t>
            </a:r>
            <a:endParaRPr lang="en-US" sz="4000" b="1" kern="10" spc="-150" dirty="0">
              <a:ln w="19050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99"/>
                  </a:gs>
                  <a:gs pos="50000">
                    <a:srgbClr val="0000FF"/>
                  </a:gs>
                  <a:gs pos="100000">
                    <a:srgbClr val="000099"/>
                  </a:gs>
                </a:gsLst>
                <a:lin ang="2712177" scaled="1"/>
              </a:gradFill>
              <a:effectLst>
                <a:outerShdw blurRad="38100" dist="50800" dir="600000" algn="ctr" rotWithShape="0">
                  <a:schemeClr val="bg1">
                    <a:alpha val="50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50" name="WordArt 20"/>
          <p:cNvSpPr>
            <a:spLocks noChangeArrowheads="1" noChangeShapeType="1" noTextEdit="1"/>
          </p:cNvSpPr>
          <p:nvPr/>
        </p:nvSpPr>
        <p:spPr bwMode="auto">
          <a:xfrm>
            <a:off x="5715000" y="4343400"/>
            <a:ext cx="3200400" cy="2209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1746"/>
              </a:avLst>
            </a:prstTxWarp>
          </a:bodyPr>
          <a:lstStyle/>
          <a:p>
            <a:pPr algn="ctr">
              <a:lnSpc>
                <a:spcPts val="3500"/>
              </a:lnSpc>
            </a:pPr>
            <a:r>
              <a:rPr lang="en-US" sz="4000" kern="10" spc="-150" dirty="0" err="1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E3E02"/>
                    </a:gs>
                    <a:gs pos="50000">
                      <a:srgbClr val="FFE701"/>
                    </a:gs>
                    <a:gs pos="100000">
                      <a:srgbClr val="FE3E02"/>
                    </a:gs>
                  </a:gsLst>
                  <a:lin ang="18900000" scaled="1"/>
                </a:gradFill>
                <a:effectLst>
                  <a:outerShdw blurRad="114300" dist="38100" dir="1200000" algn="ctr" rotWithShape="0">
                    <a:srgbClr val="0000FF"/>
                  </a:outerShdw>
                </a:effectLst>
                <a:latin typeface="Arial Black" pitchFamily="34" charset="0"/>
              </a:rPr>
              <a:t>Ngahi</a:t>
            </a:r>
            <a:endParaRPr lang="en-US" sz="4000" kern="10" spc="-150" dirty="0">
              <a:ln w="38100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E3E02"/>
                  </a:gs>
                  <a:gs pos="50000">
                    <a:srgbClr val="FFE701"/>
                  </a:gs>
                  <a:gs pos="100000">
                    <a:srgbClr val="FE3E02"/>
                  </a:gs>
                </a:gsLst>
                <a:lin ang="18900000" scaled="1"/>
              </a:gradFill>
              <a:effectLst>
                <a:outerShdw blurRad="114300" dist="38100" dir="1200000" algn="ctr" rotWithShape="0">
                  <a:srgbClr val="0000FF"/>
                </a:outerShdw>
              </a:effectLst>
              <a:latin typeface="Arial Black" pitchFamily="34" charset="0"/>
            </a:endParaRPr>
          </a:p>
          <a:p>
            <a:pPr algn="ctr">
              <a:lnSpc>
                <a:spcPts val="3500"/>
              </a:lnSpc>
            </a:pPr>
            <a:r>
              <a:rPr lang="en-US" sz="4000" kern="10" spc="-150" dirty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E3E02"/>
                    </a:gs>
                    <a:gs pos="50000">
                      <a:srgbClr val="FFE701"/>
                    </a:gs>
                    <a:gs pos="100000">
                      <a:srgbClr val="FE3E02"/>
                    </a:gs>
                  </a:gsLst>
                  <a:lin ang="18900000" scaled="1"/>
                </a:gradFill>
                <a:effectLst>
                  <a:outerShdw blurRad="114300" dist="38100" dir="1200000" algn="ctr" rotWithShape="0">
                    <a:srgbClr val="0000FF"/>
                  </a:outerShdw>
                </a:effectLst>
                <a:latin typeface="Arial Black" pitchFamily="34" charset="0"/>
              </a:rPr>
              <a:t>'</a:t>
            </a:r>
            <a:r>
              <a:rPr lang="en-US" sz="4000" kern="10" spc="-150" dirty="0" err="1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E3E02"/>
                    </a:gs>
                    <a:gs pos="50000">
                      <a:srgbClr val="FFE701"/>
                    </a:gs>
                    <a:gs pos="100000">
                      <a:srgbClr val="FE3E02"/>
                    </a:gs>
                  </a:gsLst>
                  <a:lin ang="18900000" scaled="1"/>
                </a:gradFill>
                <a:effectLst>
                  <a:outerShdw blurRad="114300" dist="38100" dir="1200000" algn="ctr" rotWithShape="0">
                    <a:srgbClr val="0000FF"/>
                  </a:outerShdw>
                </a:effectLst>
                <a:latin typeface="Arial Black" pitchFamily="34" charset="0"/>
              </a:rPr>
              <a:t>Elemeniti</a:t>
            </a:r>
            <a:endParaRPr lang="en-US" sz="4000" kern="10" spc="-150" dirty="0">
              <a:ln w="38100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E3E02"/>
                  </a:gs>
                  <a:gs pos="50000">
                    <a:srgbClr val="FFE701"/>
                  </a:gs>
                  <a:gs pos="100000">
                    <a:srgbClr val="FE3E02"/>
                  </a:gs>
                </a:gsLst>
                <a:lin ang="18900000" scaled="1"/>
              </a:gradFill>
              <a:effectLst>
                <a:outerShdw blurRad="114300" dist="38100" dir="1200000" algn="ctr" rotWithShape="0">
                  <a:srgbClr val="0000FF"/>
                </a:outerShdw>
              </a:effectLst>
              <a:latin typeface="Arial Black" pitchFamily="34" charset="0"/>
            </a:endParaRPr>
          </a:p>
          <a:p>
            <a:pPr algn="ctr">
              <a:lnSpc>
                <a:spcPts val="3500"/>
              </a:lnSpc>
            </a:pPr>
            <a:r>
              <a:rPr lang="en-US" sz="4000" kern="10" spc="-150" dirty="0" err="1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E3E02"/>
                    </a:gs>
                    <a:gs pos="50000">
                      <a:srgbClr val="FFE701"/>
                    </a:gs>
                    <a:gs pos="100000">
                      <a:srgbClr val="FE3E02"/>
                    </a:gs>
                  </a:gsLst>
                  <a:lin ang="18900000" scaled="1"/>
                </a:gradFill>
                <a:effectLst>
                  <a:outerShdw blurRad="114300" dist="38100" dir="1200000" algn="ctr" rotWithShape="0">
                    <a:srgbClr val="0000FF"/>
                  </a:outerShdw>
                </a:effectLst>
                <a:latin typeface="Arial Black" pitchFamily="34" charset="0"/>
              </a:rPr>
              <a:t>Ivimo'ui</a:t>
            </a:r>
            <a:endParaRPr lang="en-US" sz="4000" kern="10" spc="-150" dirty="0">
              <a:ln w="38100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E3E02"/>
                  </a:gs>
                  <a:gs pos="50000">
                    <a:srgbClr val="FFE701"/>
                  </a:gs>
                  <a:gs pos="100000">
                    <a:srgbClr val="FE3E02"/>
                  </a:gs>
                </a:gsLst>
                <a:lin ang="18900000" scaled="1"/>
              </a:gradFill>
              <a:effectLst>
                <a:outerShdw blurRad="114300" dist="38100" dir="1200000" algn="ctr" rotWithShape="0">
                  <a:srgbClr val="0000FF"/>
                </a:outerShdw>
              </a:effectLst>
              <a:latin typeface="Arial Black" pitchFamily="34" charset="0"/>
            </a:endParaRPr>
          </a:p>
        </p:txBody>
      </p: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203200" y="1295400"/>
            <a:ext cx="8659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>
                <a:solidFill>
                  <a:srgbClr val="000099"/>
                </a:solidFill>
                <a:latin typeface="Impact" pitchFamily="34" charset="0"/>
              </a:rPr>
              <a:t>‘</a:t>
            </a:r>
            <a:r>
              <a:rPr lang="en-US" sz="3400" b="1" dirty="0">
                <a:solidFill>
                  <a:srgbClr val="000099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Ea</a:t>
            </a:r>
          </a:p>
        </p:txBody>
      </p:sp>
      <p:sp>
        <p:nvSpPr>
          <p:cNvPr id="56" name="Text Box 11"/>
          <p:cNvSpPr txBox="1">
            <a:spLocks noChangeArrowheads="1"/>
          </p:cNvSpPr>
          <p:nvPr/>
        </p:nvSpPr>
        <p:spPr bwMode="auto">
          <a:xfrm>
            <a:off x="203200" y="1752600"/>
            <a:ext cx="1922899" cy="63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ts val="4400"/>
              </a:lnSpc>
            </a:pPr>
            <a:r>
              <a:rPr lang="en-US" sz="3400" b="1" dirty="0" err="1">
                <a:solidFill>
                  <a:srgbClr val="000099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Mafana</a:t>
            </a:r>
            <a:endParaRPr lang="en-US" sz="3400" b="1" dirty="0">
              <a:solidFill>
                <a:srgbClr val="000099"/>
              </a:solidFill>
              <a:effectLst>
                <a:outerShdw blurRad="50800" dist="508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203200" y="2203847"/>
            <a:ext cx="190308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400" b="1" dirty="0" err="1">
                <a:solidFill>
                  <a:srgbClr val="000099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Maama</a:t>
            </a:r>
            <a:endParaRPr lang="en-US" sz="3400" b="1" dirty="0">
              <a:solidFill>
                <a:srgbClr val="000099"/>
              </a:solidFill>
              <a:effectLst>
                <a:outerShdw blurRad="50800" dist="508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2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9900FF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37"/>
          <p:cNvGrpSpPr/>
          <p:nvPr/>
        </p:nvGrpSpPr>
        <p:grpSpPr>
          <a:xfrm>
            <a:off x="1814512" y="1219200"/>
            <a:ext cx="1765300" cy="5340350"/>
            <a:chOff x="1954212" y="1289050"/>
            <a:chExt cx="1765300" cy="5340350"/>
          </a:xfrm>
        </p:grpSpPr>
        <p:grpSp>
          <p:nvGrpSpPr>
            <p:cNvPr id="45" name="Group 61"/>
            <p:cNvGrpSpPr>
              <a:grpSpLocks/>
            </p:cNvGrpSpPr>
            <p:nvPr/>
          </p:nvGrpSpPr>
          <p:grpSpPr bwMode="auto">
            <a:xfrm>
              <a:off x="2187575" y="1289050"/>
              <a:ext cx="1393825" cy="4044950"/>
              <a:chOff x="2256" y="860"/>
              <a:chExt cx="878" cy="2548"/>
            </a:xfrm>
          </p:grpSpPr>
          <p:sp>
            <p:nvSpPr>
              <p:cNvPr id="49" name="Rectangle 55"/>
              <p:cNvSpPr>
                <a:spLocks noChangeArrowheads="1"/>
              </p:cNvSpPr>
              <p:nvPr/>
            </p:nvSpPr>
            <p:spPr bwMode="auto">
              <a:xfrm>
                <a:off x="2566" y="1238"/>
                <a:ext cx="218" cy="490"/>
              </a:xfrm>
              <a:prstGeom prst="rect">
                <a:avLst/>
              </a:prstGeom>
              <a:solidFill>
                <a:srgbClr val="FFFF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50" name="Picture 56" descr="Man business_ori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56" y="860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46" name="Picture 54" descr="Woman Business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01900" y="1828800"/>
              <a:ext cx="1217612" cy="3932238"/>
            </a:xfrm>
            <a:prstGeom prst="rect">
              <a:avLst/>
            </a:prstGeom>
            <a:noFill/>
          </p:spPr>
        </p:pic>
        <p:pic>
          <p:nvPicPr>
            <p:cNvPr id="47" name="Picture 52" descr="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4212" y="2057400"/>
              <a:ext cx="1376363" cy="4044950"/>
            </a:xfrm>
            <a:prstGeom prst="rect">
              <a:avLst/>
            </a:prstGeom>
            <a:noFill/>
          </p:spPr>
        </p:pic>
        <p:pic>
          <p:nvPicPr>
            <p:cNvPr id="48" name="Picture 53" descr="Wo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8700" y="2738438"/>
              <a:ext cx="1358900" cy="3890962"/>
            </a:xfrm>
            <a:prstGeom prst="rect">
              <a:avLst/>
            </a:prstGeom>
            <a:noFill/>
          </p:spPr>
        </p:pic>
      </p:grpSp>
      <p:sp>
        <p:nvSpPr>
          <p:cNvPr id="51" name="WordArt 24"/>
          <p:cNvSpPr>
            <a:spLocks noChangeArrowheads="1" noChangeShapeType="1" noTextEdit="1"/>
          </p:cNvSpPr>
          <p:nvPr/>
        </p:nvSpPr>
        <p:spPr bwMode="auto">
          <a:xfrm>
            <a:off x="1828800" y="6248400"/>
            <a:ext cx="1905000" cy="457200"/>
          </a:xfrm>
          <a:prstGeom prst="rect">
            <a:avLst/>
          </a:prstGeom>
        </p:spPr>
        <p:txBody>
          <a:bodyPr wrap="none" fromWordArt="1">
            <a:prstTxWarp prst="textChevronInverted">
              <a:avLst/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12700" dir="2700000" algn="ctr" rotWithShape="0">
                    <a:schemeClr val="tx1"/>
                  </a:outerShdw>
                </a:effectLst>
                <a:latin typeface="Arial Black"/>
              </a:rPr>
              <a:t>Mo’ui</a:t>
            </a:r>
            <a:r>
              <a:rPr lang="en-US" sz="3600" b="1" kern="10" dirty="0" smtClean="0">
                <a:ln w="127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12700" dir="2700000" algn="ctr" rotWithShape="0">
                    <a:schemeClr val="tx1"/>
                  </a:outerShdw>
                </a:effectLst>
                <a:latin typeface="Arial Black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12700" dir="2700000" algn="ctr" rotWithShape="0">
                    <a:schemeClr val="tx1"/>
                  </a:outerShdw>
                </a:effectLst>
                <a:latin typeface="Arial Black"/>
              </a:rPr>
              <a:t>Fakakakano</a:t>
            </a:r>
            <a:endParaRPr lang="en-US" sz="3600" b="1" kern="10" dirty="0">
              <a:ln w="12700">
                <a:solidFill>
                  <a:srgbClr val="000066"/>
                </a:solidFill>
                <a:round/>
                <a:headEnd/>
                <a:tailEnd/>
              </a:ln>
              <a:solidFill>
                <a:srgbClr val="CCFFFF"/>
              </a:solidFill>
              <a:effectLst>
                <a:outerShdw dist="12700" dir="2700000" algn="ctr" rotWithShape="0">
                  <a:schemeClr val="tx1"/>
                </a:outerShdw>
              </a:effectLst>
              <a:latin typeface="Arial Black"/>
            </a:endParaRPr>
          </a:p>
        </p:txBody>
      </p:sp>
      <p:grpSp>
        <p:nvGrpSpPr>
          <p:cNvPr id="52" name="Group 36"/>
          <p:cNvGrpSpPr/>
          <p:nvPr/>
        </p:nvGrpSpPr>
        <p:grpSpPr>
          <a:xfrm>
            <a:off x="4413251" y="1219200"/>
            <a:ext cx="1757362" cy="5340350"/>
            <a:chOff x="4338638" y="1289050"/>
            <a:chExt cx="1757362" cy="534035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53" name="Group 65"/>
            <p:cNvGrpSpPr>
              <a:grpSpLocks/>
            </p:cNvGrpSpPr>
            <p:nvPr/>
          </p:nvGrpSpPr>
          <p:grpSpPr bwMode="auto">
            <a:xfrm>
              <a:off x="4549775" y="1289050"/>
              <a:ext cx="1393825" cy="4044950"/>
              <a:chOff x="2578" y="816"/>
              <a:chExt cx="878" cy="2548"/>
            </a:xfrm>
          </p:grpSpPr>
          <p:sp>
            <p:nvSpPr>
              <p:cNvPr id="57" name="Rectangle 63"/>
              <p:cNvSpPr>
                <a:spLocks noChangeArrowheads="1"/>
              </p:cNvSpPr>
              <p:nvPr/>
            </p:nvSpPr>
            <p:spPr bwMode="auto">
              <a:xfrm>
                <a:off x="2888" y="1194"/>
                <a:ext cx="218" cy="49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58" name="Picture 64" descr="Man business_ori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55000" contrast="-55000"/>
              </a:blip>
              <a:srcRect/>
              <a:stretch>
                <a:fillRect/>
              </a:stretch>
            </p:blipFill>
            <p:spPr bwMode="auto">
              <a:xfrm>
                <a:off x="2578" y="816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54" name="Picture 59" descr="Woman Business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878387" y="1828800"/>
              <a:ext cx="1217613" cy="3932238"/>
            </a:xfrm>
            <a:prstGeom prst="rect">
              <a:avLst/>
            </a:prstGeom>
            <a:noFill/>
          </p:spPr>
        </p:pic>
        <p:pic>
          <p:nvPicPr>
            <p:cNvPr id="55" name="Picture 58" descr="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338638" y="2057400"/>
              <a:ext cx="1376362" cy="4044950"/>
            </a:xfrm>
            <a:prstGeom prst="rect">
              <a:avLst/>
            </a:prstGeom>
            <a:noFill/>
          </p:spPr>
        </p:pic>
        <p:pic>
          <p:nvPicPr>
            <p:cNvPr id="56" name="Picture 60" descr="Wo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665662" y="2738438"/>
              <a:ext cx="1358900" cy="3890962"/>
            </a:xfrm>
            <a:prstGeom prst="rect">
              <a:avLst/>
            </a:prstGeom>
            <a:noFill/>
          </p:spPr>
        </p:pic>
      </p:grpSp>
      <p:sp>
        <p:nvSpPr>
          <p:cNvPr id="59" name="WordArt 23"/>
          <p:cNvSpPr>
            <a:spLocks noChangeArrowheads="1" noChangeShapeType="1" noTextEdit="1"/>
          </p:cNvSpPr>
          <p:nvPr/>
        </p:nvSpPr>
        <p:spPr bwMode="auto">
          <a:xfrm>
            <a:off x="4419600" y="6248400"/>
            <a:ext cx="1905000" cy="457200"/>
          </a:xfrm>
          <a:prstGeom prst="rect">
            <a:avLst/>
          </a:prstGeom>
        </p:spPr>
        <p:txBody>
          <a:bodyPr wrap="none" fromWordArt="1">
            <a:prstTxWarp prst="textChevronInverted">
              <a:avLst/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12700" dir="2700000" algn="ctr" rotWithShape="0">
                    <a:schemeClr val="tx1"/>
                  </a:outerShdw>
                </a:effectLst>
                <a:latin typeface="Arial Black"/>
              </a:rPr>
              <a:t>Mo’ui</a:t>
            </a:r>
            <a:r>
              <a:rPr lang="en-US" sz="3600" b="1" kern="10" dirty="0" smtClean="0">
                <a:ln w="127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12700" dir="2700000" algn="ctr" rotWithShape="0">
                    <a:schemeClr val="tx1"/>
                  </a:outerShdw>
                </a:effectLst>
                <a:latin typeface="Arial Black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12700" dir="2700000" algn="ctr" rotWithShape="0">
                    <a:schemeClr val="tx1"/>
                  </a:outerShdw>
                </a:effectLst>
                <a:latin typeface="Arial Black"/>
              </a:rPr>
              <a:t>Fakalaumalie</a:t>
            </a:r>
            <a:endParaRPr lang="en-US" sz="3600" b="1" kern="10" dirty="0">
              <a:ln w="12700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0" scaled="1"/>
              </a:gradFill>
              <a:effectLst>
                <a:outerShdw dist="12700" dir="2700000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40966" name="WordArt 6"/>
          <p:cNvSpPr>
            <a:spLocks noChangeArrowheads="1" noChangeShapeType="1" noTextEdit="1"/>
          </p:cNvSpPr>
          <p:nvPr/>
        </p:nvSpPr>
        <p:spPr bwMode="auto">
          <a:xfrm>
            <a:off x="2819400" y="1323975"/>
            <a:ext cx="2362200" cy="1981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ObliqueBottomLeft"/>
              <a:lightRig rig="legacyNormal3" dir="t"/>
            </a:scene3d>
            <a:sp3d extrusionH="430200" prstMaterial="legacyMatte">
              <a:extrusionClr>
                <a:srgbClr val="000099"/>
              </a:extrusionClr>
            </a:sp3d>
          </a:bodyPr>
          <a:lstStyle/>
          <a:p>
            <a:pPr algn="ctr">
              <a:lnSpc>
                <a:spcPts val="3500"/>
              </a:lnSpc>
            </a:pPr>
            <a:r>
              <a:rPr lang="en-US" sz="3600" b="1" kern="10" spc="-300" dirty="0" err="1">
                <a:ln w="317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00FF"/>
                    </a:gs>
                    <a:gs pos="100000">
                      <a:srgbClr val="FFFF00"/>
                    </a:gs>
                  </a:gsLst>
                  <a:path path="rect">
                    <a:fillToRect l="100000" t="100000"/>
                  </a:path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Ngahi</a:t>
            </a:r>
            <a:endParaRPr lang="en-US" sz="3600" b="1" kern="10" spc="-300" dirty="0">
              <a:ln w="317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00FF"/>
                  </a:gs>
                  <a:gs pos="100000">
                    <a:srgbClr val="FFFF00"/>
                  </a:gs>
                </a:gsLst>
                <a:path path="rect">
                  <a:fillToRect l="100000" t="100000"/>
                </a:path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  <a:p>
            <a:pPr algn="ctr">
              <a:lnSpc>
                <a:spcPts val="3500"/>
              </a:lnSpc>
            </a:pPr>
            <a:r>
              <a:rPr lang="en-US" sz="3600" b="1" kern="10" spc="-300" dirty="0">
                <a:ln w="317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00FF"/>
                    </a:gs>
                    <a:gs pos="100000">
                      <a:srgbClr val="FFFF00"/>
                    </a:gs>
                  </a:gsLst>
                  <a:path path="rect">
                    <a:fillToRect l="100000" t="100000"/>
                  </a:path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'</a:t>
            </a:r>
            <a:r>
              <a:rPr lang="en-US" sz="3600" b="1" kern="10" spc="-300" dirty="0" err="1">
                <a:ln w="317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00FF"/>
                    </a:gs>
                    <a:gs pos="100000">
                      <a:srgbClr val="FFFF00"/>
                    </a:gs>
                  </a:gsLst>
                  <a:path path="rect">
                    <a:fillToRect l="100000" t="100000"/>
                  </a:path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Elemeniti</a:t>
            </a:r>
            <a:endParaRPr lang="en-US" sz="3600" b="1" kern="10" spc="-300" dirty="0">
              <a:ln w="317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00FF"/>
                  </a:gs>
                  <a:gs pos="100000">
                    <a:srgbClr val="FFFF00"/>
                  </a:gs>
                </a:gsLst>
                <a:path path="rect">
                  <a:fillToRect l="100000" t="100000"/>
                </a:path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  <a:p>
            <a:pPr algn="ctr">
              <a:lnSpc>
                <a:spcPts val="3500"/>
              </a:lnSpc>
            </a:pPr>
            <a:r>
              <a:rPr lang="en-US" sz="3600" b="1" kern="10" spc="-300" dirty="0" err="1">
                <a:ln w="317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00FF"/>
                    </a:gs>
                    <a:gs pos="100000">
                      <a:srgbClr val="FFFF00"/>
                    </a:gs>
                  </a:gsLst>
                  <a:path path="rect">
                    <a:fillToRect l="100000" t="100000"/>
                  </a:path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Fakalaumalie</a:t>
            </a:r>
            <a:endParaRPr lang="en-US" sz="3600" b="1" kern="10" spc="-300" dirty="0">
              <a:ln w="317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00FF"/>
                  </a:gs>
                  <a:gs pos="100000">
                    <a:srgbClr val="FFFF00"/>
                  </a:gs>
                </a:gsLst>
                <a:path path="rect">
                  <a:fillToRect l="100000" t="100000"/>
                </a:path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40967" name="WordArt 7"/>
          <p:cNvSpPr>
            <a:spLocks noChangeArrowheads="1" noChangeShapeType="1" noTextEdit="1"/>
          </p:cNvSpPr>
          <p:nvPr/>
        </p:nvSpPr>
        <p:spPr bwMode="auto">
          <a:xfrm>
            <a:off x="2667000" y="4143375"/>
            <a:ext cx="2743200" cy="1371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ObliqueBottomLeft"/>
              <a:lightRig rig="legacyHarsh3" dir="t"/>
            </a:scene3d>
            <a:sp3d extrusionH="430200" prstMaterial="legacyMatte">
              <a:extrusionClr>
                <a:srgbClr val="000099"/>
              </a:extrusionClr>
            </a:sp3d>
          </a:bodyPr>
          <a:lstStyle/>
          <a:p>
            <a:pPr algn="ctr"/>
            <a:r>
              <a:rPr lang="en-US" sz="3600" b="1" kern="10" spc="-30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50000">
                      <a:schemeClr val="bg1"/>
                    </a:gs>
                    <a:gs pos="100000">
                      <a:srgbClr val="0000FF"/>
                    </a:gs>
                  </a:gsLst>
                  <a:lin ang="2700000" scaled="1"/>
                </a:gradFill>
                <a:latin typeface="Arial Black"/>
              </a:rPr>
              <a:t>Ngahi</a:t>
            </a:r>
            <a:r>
              <a:rPr lang="en-US" sz="3600" b="1" kern="10" spc="-30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50000">
                      <a:schemeClr val="bg1"/>
                    </a:gs>
                    <a:gs pos="100000">
                      <a:srgbClr val="0000FF"/>
                    </a:gs>
                  </a:gsLst>
                  <a:lin ang="2700000" scaled="1"/>
                </a:gradFill>
                <a:latin typeface="Arial Black"/>
              </a:rPr>
              <a:t> </a:t>
            </a:r>
            <a:r>
              <a:rPr lang="en-US" sz="3600" b="1" kern="10" spc="-30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50000">
                      <a:schemeClr val="bg1"/>
                    </a:gs>
                    <a:gs pos="100000">
                      <a:srgbClr val="0000FF"/>
                    </a:gs>
                  </a:gsLst>
                  <a:lin ang="2700000" scaled="1"/>
                </a:gradFill>
                <a:latin typeface="Arial Black"/>
              </a:rPr>
              <a:t>Ngaue</a:t>
            </a:r>
            <a:endParaRPr lang="en-US" sz="3600" b="1" kern="10" spc="-30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FF"/>
                  </a:gs>
                  <a:gs pos="50000">
                    <a:schemeClr val="bg1"/>
                  </a:gs>
                  <a:gs pos="100000">
                    <a:srgbClr val="0000FF"/>
                  </a:gs>
                </a:gsLst>
                <a:lin ang="2700000" scaled="1"/>
              </a:gradFill>
              <a:latin typeface="Arial Black"/>
            </a:endParaRPr>
          </a:p>
        </p:txBody>
      </p:sp>
      <p:sp>
        <p:nvSpPr>
          <p:cNvPr id="40968" name="AutoShape 8"/>
          <p:cNvSpPr>
            <a:spLocks noChangeArrowheads="1"/>
          </p:cNvSpPr>
          <p:nvPr/>
        </p:nvSpPr>
        <p:spPr bwMode="auto">
          <a:xfrm rot="5400000" flipH="1">
            <a:off x="3771900" y="2428875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AutoShape 9"/>
          <p:cNvSpPr>
            <a:spLocks noChangeArrowheads="1"/>
          </p:cNvSpPr>
          <p:nvPr/>
        </p:nvSpPr>
        <p:spPr bwMode="auto">
          <a:xfrm rot="16200000" flipH="1">
            <a:off x="3848100" y="3038475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AutoShape 10"/>
          <p:cNvSpPr>
            <a:spLocks noChangeArrowheads="1"/>
          </p:cNvSpPr>
          <p:nvPr/>
        </p:nvSpPr>
        <p:spPr bwMode="auto">
          <a:xfrm rot="5400000" flipH="1">
            <a:off x="3771900" y="2428875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AutoShape 11"/>
          <p:cNvSpPr>
            <a:spLocks noChangeArrowheads="1"/>
          </p:cNvSpPr>
          <p:nvPr/>
        </p:nvSpPr>
        <p:spPr bwMode="auto">
          <a:xfrm rot="5400000" flipH="1">
            <a:off x="3771900" y="2428875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AutoShape 12"/>
          <p:cNvSpPr>
            <a:spLocks noChangeArrowheads="1"/>
          </p:cNvSpPr>
          <p:nvPr/>
        </p:nvSpPr>
        <p:spPr bwMode="auto">
          <a:xfrm rot="16200000" flipH="1">
            <a:off x="3848100" y="3038475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AutoShape 13"/>
          <p:cNvSpPr>
            <a:spLocks noChangeArrowheads="1"/>
          </p:cNvSpPr>
          <p:nvPr/>
        </p:nvSpPr>
        <p:spPr bwMode="auto">
          <a:xfrm rot="16200000" flipH="1">
            <a:off x="3848100" y="3038475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auto">
          <a:xfrm rot="5400000" flipH="1">
            <a:off x="3771900" y="2428875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AutoShape 15"/>
          <p:cNvSpPr>
            <a:spLocks noChangeArrowheads="1"/>
          </p:cNvSpPr>
          <p:nvPr/>
        </p:nvSpPr>
        <p:spPr bwMode="auto">
          <a:xfrm rot="16200000" flipH="1">
            <a:off x="3848100" y="3038475"/>
            <a:ext cx="381000" cy="1676400"/>
          </a:xfrm>
          <a:prstGeom prst="curvedLeftArrow">
            <a:avLst>
              <a:gd name="adj1" fmla="val 88000"/>
              <a:gd name="adj2" fmla="val 176000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AutoShape 18"/>
          <p:cNvSpPr>
            <a:spLocks noChangeArrowheads="1"/>
          </p:cNvSpPr>
          <p:nvPr/>
        </p:nvSpPr>
        <p:spPr bwMode="auto">
          <a:xfrm rot="1962092" flipH="1">
            <a:off x="6272213" y="3808413"/>
            <a:ext cx="1271587" cy="306387"/>
          </a:xfrm>
          <a:prstGeom prst="curvedDownArrow">
            <a:avLst>
              <a:gd name="adj1" fmla="val 83005"/>
              <a:gd name="adj2" fmla="val 166011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CC00CC"/>
              </a:solidFill>
            </a:endParaRPr>
          </a:p>
        </p:txBody>
      </p:sp>
      <p:sp>
        <p:nvSpPr>
          <p:cNvPr id="40982" name="AutoShape 22"/>
          <p:cNvSpPr>
            <a:spLocks noChangeArrowheads="1"/>
          </p:cNvSpPr>
          <p:nvPr/>
        </p:nvSpPr>
        <p:spPr bwMode="auto">
          <a:xfrm rot="1764981" flipV="1">
            <a:off x="398463" y="3092450"/>
            <a:ext cx="1219200" cy="296863"/>
          </a:xfrm>
          <a:prstGeom prst="curvedDownArrow">
            <a:avLst>
              <a:gd name="adj1" fmla="val 82139"/>
              <a:gd name="adj2" fmla="val 164278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endParaRPr lang="en-US"/>
          </a:p>
        </p:txBody>
      </p:sp>
      <p:sp>
        <p:nvSpPr>
          <p:cNvPr id="40983" name="AutoShape 23"/>
          <p:cNvSpPr>
            <a:spLocks noChangeArrowheads="1"/>
          </p:cNvSpPr>
          <p:nvPr/>
        </p:nvSpPr>
        <p:spPr bwMode="auto">
          <a:xfrm rot="-23562092">
            <a:off x="381000" y="3808413"/>
            <a:ext cx="1271588" cy="306387"/>
          </a:xfrm>
          <a:prstGeom prst="curvedDownArrow">
            <a:avLst>
              <a:gd name="adj1" fmla="val 83005"/>
              <a:gd name="adj2" fmla="val 166011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40987" name="AutoShape 27"/>
          <p:cNvSpPr>
            <a:spLocks noChangeArrowheads="1"/>
          </p:cNvSpPr>
          <p:nvPr/>
        </p:nvSpPr>
        <p:spPr bwMode="auto">
          <a:xfrm rot="19835019" flipH="1" flipV="1">
            <a:off x="6324600" y="3122613"/>
            <a:ext cx="1219200" cy="296862"/>
          </a:xfrm>
          <a:prstGeom prst="curvedDownArrow">
            <a:avLst>
              <a:gd name="adj1" fmla="val 82139"/>
              <a:gd name="adj2" fmla="val 164278"/>
              <a:gd name="adj3" fmla="val 33333"/>
            </a:avLst>
          </a:prstGeom>
          <a:gradFill rotWithShape="0">
            <a:gsLst>
              <a:gs pos="0">
                <a:srgbClr val="006699"/>
              </a:gs>
              <a:gs pos="9500">
                <a:srgbClr val="1170FF"/>
              </a:gs>
              <a:gs pos="14499">
                <a:srgbClr val="3333CC"/>
              </a:gs>
              <a:gs pos="20000">
                <a:srgbClr val="2E6792"/>
              </a:gs>
              <a:gs pos="26500">
                <a:srgbClr val="9999FF"/>
              </a:gs>
              <a:gs pos="42000">
                <a:srgbClr val="00CCCC"/>
              </a:gs>
              <a:gs pos="50000">
                <a:srgbClr val="3399FF"/>
              </a:gs>
              <a:gs pos="58000">
                <a:srgbClr val="00CCCC"/>
              </a:gs>
              <a:gs pos="73500">
                <a:srgbClr val="9999FF"/>
              </a:gs>
              <a:gs pos="80001">
                <a:srgbClr val="2E6792"/>
              </a:gs>
              <a:gs pos="85501">
                <a:srgbClr val="3333CC"/>
              </a:gs>
              <a:gs pos="90500">
                <a:srgbClr val="1170FF"/>
              </a:gs>
              <a:gs pos="100000">
                <a:srgbClr val="006699"/>
              </a:gs>
            </a:gsLst>
            <a:lin ang="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endParaRPr 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792163" y="233327"/>
            <a:ext cx="7575087" cy="90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63500" dir="12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lnSpc>
                <a:spcPts val="3100"/>
              </a:lnSpc>
            </a:pPr>
            <a:r>
              <a:rPr lang="en-US" sz="35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Koe</a:t>
            </a:r>
            <a:r>
              <a:rPr lang="en-US" sz="35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 </a:t>
            </a:r>
            <a:r>
              <a:rPr lang="en-US" sz="35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Va</a:t>
            </a:r>
            <a:r>
              <a:rPr lang="en-US" sz="35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 ‘</a:t>
            </a:r>
            <a:r>
              <a:rPr lang="en-US" sz="35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oe</a:t>
            </a:r>
            <a:r>
              <a:rPr lang="en-US" sz="35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 </a:t>
            </a:r>
            <a:r>
              <a:rPr lang="en-US" sz="35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Mo'ui</a:t>
            </a:r>
            <a:r>
              <a:rPr lang="en-US" sz="35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 </a:t>
            </a:r>
            <a:r>
              <a:rPr lang="en-US" sz="35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Fakakakano</a:t>
            </a:r>
            <a:endParaRPr lang="en-US" sz="3500" dirty="0">
              <a:ln w="3175">
                <a:solidFill>
                  <a:schemeClr val="tx1"/>
                </a:solidFill>
              </a:ln>
              <a:solidFill>
                <a:srgbClr val="FFCCFF"/>
              </a:solidFill>
              <a:latin typeface="Arial Black" pitchFamily="34" charset="0"/>
            </a:endParaRPr>
          </a:p>
          <a:p>
            <a:pPr algn="ctr" eaLnBrk="0" hangingPunct="0">
              <a:lnSpc>
                <a:spcPts val="3100"/>
              </a:lnSpc>
            </a:pPr>
            <a:r>
              <a:rPr lang="en-US" sz="35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moe</a:t>
            </a:r>
            <a:r>
              <a:rPr lang="en-US" sz="35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 </a:t>
            </a:r>
            <a:r>
              <a:rPr lang="en-US" sz="35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Mo'ui</a:t>
            </a:r>
            <a:r>
              <a:rPr lang="en-US" sz="35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 </a:t>
            </a:r>
            <a:r>
              <a:rPr lang="en-US" sz="35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Fakalaumalie</a:t>
            </a:r>
            <a:endParaRPr lang="en-US" sz="3500" dirty="0">
              <a:ln w="3175">
                <a:solidFill>
                  <a:schemeClr val="tx1"/>
                </a:solidFill>
              </a:ln>
              <a:solidFill>
                <a:srgbClr val="FFCCFF"/>
              </a:solidFill>
              <a:latin typeface="Arial Black" pitchFamily="34" charset="0"/>
            </a:endParaRP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203200" y="4845050"/>
            <a:ext cx="9417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400" b="1" dirty="0" err="1">
                <a:solidFill>
                  <a:srgbClr val="000099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Vai</a:t>
            </a:r>
            <a:endParaRPr lang="en-US" sz="3400" b="1" dirty="0">
              <a:solidFill>
                <a:srgbClr val="000099"/>
              </a:solidFill>
              <a:effectLst>
                <a:outerShdw blurRad="50800" dist="508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61" name="Text Box 16"/>
          <p:cNvSpPr txBox="1">
            <a:spLocks noChangeArrowheads="1"/>
          </p:cNvSpPr>
          <p:nvPr/>
        </p:nvSpPr>
        <p:spPr bwMode="auto">
          <a:xfrm>
            <a:off x="203200" y="4425950"/>
            <a:ext cx="189026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400" b="1" spc="-150" dirty="0" err="1">
                <a:solidFill>
                  <a:srgbClr val="000099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Me’akai</a:t>
            </a:r>
            <a:endParaRPr lang="en-US" sz="3400" b="1" spc="-150" dirty="0">
              <a:solidFill>
                <a:srgbClr val="000099"/>
              </a:solidFill>
              <a:effectLst>
                <a:outerShdw blurRad="50800" dist="508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62" name="WordArt 10"/>
          <p:cNvSpPr>
            <a:spLocks noChangeArrowheads="1" noChangeShapeType="1" noTextEdit="1"/>
          </p:cNvSpPr>
          <p:nvPr/>
        </p:nvSpPr>
        <p:spPr bwMode="auto">
          <a:xfrm rot="-12177">
            <a:off x="5486400" y="1000125"/>
            <a:ext cx="3429000" cy="2057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lnSpc>
                <a:spcPts val="3500"/>
              </a:lnSpc>
            </a:pPr>
            <a:r>
              <a:rPr lang="en-US" sz="4000" b="1" kern="10" spc="-150" dirty="0" err="1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50000">
                      <a:srgbClr val="0000FF"/>
                    </a:gs>
                    <a:gs pos="100000">
                      <a:srgbClr val="000099"/>
                    </a:gs>
                  </a:gsLst>
                  <a:lin ang="2712177" scaled="1"/>
                </a:gradFill>
                <a:effectLst>
                  <a:outerShdw blurRad="38100" dist="50800" dir="600000" algn="ctr" rotWithShape="0">
                    <a:schemeClr val="bg1">
                      <a:alpha val="50000"/>
                    </a:schemeClr>
                  </a:outerShdw>
                </a:effectLst>
                <a:latin typeface="Arial Black" pitchFamily="34" charset="0"/>
              </a:rPr>
              <a:t>Ngahi</a:t>
            </a:r>
            <a:endParaRPr lang="en-US" sz="4000" b="1" kern="10" spc="-150" dirty="0">
              <a:ln w="19050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99"/>
                  </a:gs>
                  <a:gs pos="50000">
                    <a:srgbClr val="0000FF"/>
                  </a:gs>
                  <a:gs pos="100000">
                    <a:srgbClr val="000099"/>
                  </a:gs>
                </a:gsLst>
                <a:lin ang="2712177" scaled="1"/>
              </a:gradFill>
              <a:effectLst>
                <a:outerShdw blurRad="38100" dist="50800" dir="600000" algn="ctr" rotWithShape="0">
                  <a:schemeClr val="bg1">
                    <a:alpha val="50000"/>
                  </a:schemeClr>
                </a:outerShdw>
              </a:effectLst>
              <a:latin typeface="Arial Black" pitchFamily="34" charset="0"/>
            </a:endParaRPr>
          </a:p>
          <a:p>
            <a:pPr algn="ctr">
              <a:lnSpc>
                <a:spcPts val="3500"/>
              </a:lnSpc>
            </a:pPr>
            <a:r>
              <a:rPr lang="en-US" sz="4000" b="1" kern="10" spc="-150" dirty="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50000">
                      <a:srgbClr val="0000FF"/>
                    </a:gs>
                    <a:gs pos="100000">
                      <a:srgbClr val="000099"/>
                    </a:gs>
                  </a:gsLst>
                  <a:lin ang="2712177" scaled="1"/>
                </a:gradFill>
                <a:effectLst>
                  <a:outerShdw blurRad="38100" dist="50800" dir="600000" algn="ctr" rotWithShape="0">
                    <a:schemeClr val="bg1">
                      <a:alpha val="50000"/>
                    </a:schemeClr>
                  </a:outerShdw>
                </a:effectLst>
                <a:latin typeface="Arial Black" pitchFamily="34" charset="0"/>
              </a:rPr>
              <a:t>'</a:t>
            </a:r>
            <a:r>
              <a:rPr lang="en-US" sz="4000" b="1" kern="10" spc="-150" dirty="0" err="1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50000">
                      <a:srgbClr val="0000FF"/>
                    </a:gs>
                    <a:gs pos="100000">
                      <a:srgbClr val="000099"/>
                    </a:gs>
                  </a:gsLst>
                  <a:lin ang="2712177" scaled="1"/>
                </a:gradFill>
                <a:effectLst>
                  <a:outerShdw blurRad="38100" dist="50800" dir="600000" algn="ctr" rotWithShape="0">
                    <a:schemeClr val="bg1">
                      <a:alpha val="50000"/>
                    </a:schemeClr>
                  </a:outerShdw>
                </a:effectLst>
                <a:latin typeface="Arial Black" pitchFamily="34" charset="0"/>
              </a:rPr>
              <a:t>Elemeniti</a:t>
            </a:r>
            <a:endParaRPr lang="en-US" sz="4000" b="1" kern="10" spc="-150" dirty="0">
              <a:ln w="19050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99"/>
                  </a:gs>
                  <a:gs pos="50000">
                    <a:srgbClr val="0000FF"/>
                  </a:gs>
                  <a:gs pos="100000">
                    <a:srgbClr val="000099"/>
                  </a:gs>
                </a:gsLst>
                <a:lin ang="2712177" scaled="1"/>
              </a:gradFill>
              <a:effectLst>
                <a:outerShdw blurRad="38100" dist="50800" dir="600000" algn="ctr" rotWithShape="0">
                  <a:schemeClr val="bg1">
                    <a:alpha val="50000"/>
                  </a:schemeClr>
                </a:outerShdw>
              </a:effectLst>
              <a:latin typeface="Arial Black" pitchFamily="34" charset="0"/>
            </a:endParaRPr>
          </a:p>
          <a:p>
            <a:pPr algn="ctr">
              <a:lnSpc>
                <a:spcPts val="3500"/>
              </a:lnSpc>
            </a:pPr>
            <a:r>
              <a:rPr lang="en-US" sz="4000" b="1" kern="10" spc="-150" dirty="0" err="1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99"/>
                    </a:gs>
                    <a:gs pos="50000">
                      <a:srgbClr val="0000FF"/>
                    </a:gs>
                    <a:gs pos="100000">
                      <a:srgbClr val="000099"/>
                    </a:gs>
                  </a:gsLst>
                  <a:lin ang="2712177" scaled="1"/>
                </a:gradFill>
                <a:effectLst>
                  <a:outerShdw blurRad="38100" dist="50800" dir="600000" algn="ctr" rotWithShape="0">
                    <a:schemeClr val="bg1">
                      <a:alpha val="50000"/>
                    </a:schemeClr>
                  </a:outerShdw>
                </a:effectLst>
                <a:latin typeface="Arial Black" pitchFamily="34" charset="0"/>
              </a:rPr>
              <a:t>Mo'ui</a:t>
            </a:r>
            <a:endParaRPr lang="en-US" sz="4000" b="1" kern="10" spc="-150" dirty="0">
              <a:ln w="19050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99"/>
                  </a:gs>
                  <a:gs pos="50000">
                    <a:srgbClr val="0000FF"/>
                  </a:gs>
                  <a:gs pos="100000">
                    <a:srgbClr val="000099"/>
                  </a:gs>
                </a:gsLst>
                <a:lin ang="2712177" scaled="1"/>
              </a:gradFill>
              <a:effectLst>
                <a:outerShdw blurRad="38100" dist="50800" dir="600000" algn="ctr" rotWithShape="0">
                  <a:schemeClr val="bg1">
                    <a:alpha val="50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64" name="WordArt 20"/>
          <p:cNvSpPr>
            <a:spLocks noChangeArrowheads="1" noChangeShapeType="1" noTextEdit="1"/>
          </p:cNvSpPr>
          <p:nvPr/>
        </p:nvSpPr>
        <p:spPr bwMode="auto">
          <a:xfrm>
            <a:off x="5715000" y="4343400"/>
            <a:ext cx="3200400" cy="2209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1746"/>
              </a:avLst>
            </a:prstTxWarp>
          </a:bodyPr>
          <a:lstStyle/>
          <a:p>
            <a:pPr algn="ctr">
              <a:lnSpc>
                <a:spcPts val="3500"/>
              </a:lnSpc>
            </a:pPr>
            <a:r>
              <a:rPr lang="en-US" sz="4000" kern="10" spc="-150" dirty="0" err="1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E3E02"/>
                    </a:gs>
                    <a:gs pos="50000">
                      <a:srgbClr val="FFE701"/>
                    </a:gs>
                    <a:gs pos="100000">
                      <a:srgbClr val="FE3E02"/>
                    </a:gs>
                  </a:gsLst>
                  <a:lin ang="18900000" scaled="1"/>
                </a:gradFill>
                <a:effectLst>
                  <a:outerShdw blurRad="114300" dist="38100" dir="1200000" algn="ctr" rotWithShape="0">
                    <a:srgbClr val="0000FF"/>
                  </a:outerShdw>
                </a:effectLst>
                <a:latin typeface="Arial Black" pitchFamily="34" charset="0"/>
              </a:rPr>
              <a:t>Ngahi</a:t>
            </a:r>
            <a:endParaRPr lang="en-US" sz="4000" kern="10" spc="-150" dirty="0">
              <a:ln w="38100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E3E02"/>
                  </a:gs>
                  <a:gs pos="50000">
                    <a:srgbClr val="FFE701"/>
                  </a:gs>
                  <a:gs pos="100000">
                    <a:srgbClr val="FE3E02"/>
                  </a:gs>
                </a:gsLst>
                <a:lin ang="18900000" scaled="1"/>
              </a:gradFill>
              <a:effectLst>
                <a:outerShdw blurRad="114300" dist="38100" dir="1200000" algn="ctr" rotWithShape="0">
                  <a:srgbClr val="0000FF"/>
                </a:outerShdw>
              </a:effectLst>
              <a:latin typeface="Arial Black" pitchFamily="34" charset="0"/>
            </a:endParaRPr>
          </a:p>
          <a:p>
            <a:pPr algn="ctr">
              <a:lnSpc>
                <a:spcPts val="3500"/>
              </a:lnSpc>
            </a:pPr>
            <a:r>
              <a:rPr lang="en-US" sz="4000" kern="10" spc="-150" dirty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E3E02"/>
                    </a:gs>
                    <a:gs pos="50000">
                      <a:srgbClr val="FFE701"/>
                    </a:gs>
                    <a:gs pos="100000">
                      <a:srgbClr val="FE3E02"/>
                    </a:gs>
                  </a:gsLst>
                  <a:lin ang="18900000" scaled="1"/>
                </a:gradFill>
                <a:effectLst>
                  <a:outerShdw blurRad="114300" dist="38100" dir="1200000" algn="ctr" rotWithShape="0">
                    <a:srgbClr val="0000FF"/>
                  </a:outerShdw>
                </a:effectLst>
                <a:latin typeface="Arial Black" pitchFamily="34" charset="0"/>
              </a:rPr>
              <a:t>'</a:t>
            </a:r>
            <a:r>
              <a:rPr lang="en-US" sz="4000" kern="10" spc="-150" dirty="0" err="1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E3E02"/>
                    </a:gs>
                    <a:gs pos="50000">
                      <a:srgbClr val="FFE701"/>
                    </a:gs>
                    <a:gs pos="100000">
                      <a:srgbClr val="FE3E02"/>
                    </a:gs>
                  </a:gsLst>
                  <a:lin ang="18900000" scaled="1"/>
                </a:gradFill>
                <a:effectLst>
                  <a:outerShdw blurRad="114300" dist="38100" dir="1200000" algn="ctr" rotWithShape="0">
                    <a:srgbClr val="0000FF"/>
                  </a:outerShdw>
                </a:effectLst>
                <a:latin typeface="Arial Black" pitchFamily="34" charset="0"/>
              </a:rPr>
              <a:t>Elemeniti</a:t>
            </a:r>
            <a:endParaRPr lang="en-US" sz="4000" kern="10" spc="-150" dirty="0">
              <a:ln w="38100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E3E02"/>
                  </a:gs>
                  <a:gs pos="50000">
                    <a:srgbClr val="FFE701"/>
                  </a:gs>
                  <a:gs pos="100000">
                    <a:srgbClr val="FE3E02"/>
                  </a:gs>
                </a:gsLst>
                <a:lin ang="18900000" scaled="1"/>
              </a:gradFill>
              <a:effectLst>
                <a:outerShdw blurRad="114300" dist="38100" dir="1200000" algn="ctr" rotWithShape="0">
                  <a:srgbClr val="0000FF"/>
                </a:outerShdw>
              </a:effectLst>
              <a:latin typeface="Arial Black" pitchFamily="34" charset="0"/>
            </a:endParaRPr>
          </a:p>
          <a:p>
            <a:pPr algn="ctr">
              <a:lnSpc>
                <a:spcPts val="3500"/>
              </a:lnSpc>
            </a:pPr>
            <a:r>
              <a:rPr lang="en-US" sz="4000" kern="10" spc="-150" dirty="0" err="1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E3E02"/>
                    </a:gs>
                    <a:gs pos="50000">
                      <a:srgbClr val="FFE701"/>
                    </a:gs>
                    <a:gs pos="100000">
                      <a:srgbClr val="FE3E02"/>
                    </a:gs>
                  </a:gsLst>
                  <a:lin ang="18900000" scaled="1"/>
                </a:gradFill>
                <a:effectLst>
                  <a:outerShdw blurRad="114300" dist="38100" dir="1200000" algn="ctr" rotWithShape="0">
                    <a:srgbClr val="0000FF"/>
                  </a:outerShdw>
                </a:effectLst>
                <a:latin typeface="Arial Black" pitchFamily="34" charset="0"/>
              </a:rPr>
              <a:t>Ivimo'ui</a:t>
            </a:r>
            <a:endParaRPr lang="en-US" sz="4000" kern="10" spc="-150" dirty="0">
              <a:ln w="38100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E3E02"/>
                  </a:gs>
                  <a:gs pos="50000">
                    <a:srgbClr val="FFE701"/>
                  </a:gs>
                  <a:gs pos="100000">
                    <a:srgbClr val="FE3E02"/>
                  </a:gs>
                </a:gsLst>
                <a:lin ang="18900000" scaled="1"/>
              </a:gradFill>
              <a:effectLst>
                <a:outerShdw blurRad="114300" dist="38100" dir="1200000" algn="ctr" rotWithShape="0">
                  <a:srgbClr val="0000FF"/>
                </a:outerShdw>
              </a:effectLst>
              <a:latin typeface="Arial Black" pitchFamily="34" charset="0"/>
            </a:endParaRPr>
          </a:p>
        </p:txBody>
      </p:sp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203200" y="1295400"/>
            <a:ext cx="8659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>
                <a:solidFill>
                  <a:srgbClr val="000099"/>
                </a:solidFill>
                <a:latin typeface="Impact" pitchFamily="34" charset="0"/>
              </a:rPr>
              <a:t>‘</a:t>
            </a:r>
            <a:r>
              <a:rPr lang="en-US" sz="3400" b="1" dirty="0">
                <a:solidFill>
                  <a:srgbClr val="000099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Ea</a:t>
            </a:r>
          </a:p>
        </p:txBody>
      </p:sp>
      <p:sp>
        <p:nvSpPr>
          <p:cNvPr id="65" name="Text Box 11"/>
          <p:cNvSpPr txBox="1">
            <a:spLocks noChangeArrowheads="1"/>
          </p:cNvSpPr>
          <p:nvPr/>
        </p:nvSpPr>
        <p:spPr bwMode="auto">
          <a:xfrm>
            <a:off x="203200" y="1752600"/>
            <a:ext cx="1922899" cy="63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ts val="4400"/>
              </a:lnSpc>
            </a:pPr>
            <a:r>
              <a:rPr lang="en-US" sz="3400" b="1" dirty="0" err="1">
                <a:solidFill>
                  <a:srgbClr val="000099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Mafana</a:t>
            </a:r>
            <a:endParaRPr lang="en-US" sz="3400" b="1" dirty="0">
              <a:solidFill>
                <a:srgbClr val="000099"/>
              </a:solidFill>
              <a:effectLst>
                <a:outerShdw blurRad="50800" dist="508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66" name="Text Box 15"/>
          <p:cNvSpPr txBox="1">
            <a:spLocks noChangeArrowheads="1"/>
          </p:cNvSpPr>
          <p:nvPr/>
        </p:nvSpPr>
        <p:spPr bwMode="auto">
          <a:xfrm>
            <a:off x="203200" y="2203847"/>
            <a:ext cx="190308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400" b="1" dirty="0" err="1">
                <a:solidFill>
                  <a:srgbClr val="000099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Maama</a:t>
            </a:r>
            <a:endParaRPr lang="en-US" sz="3400" b="1" dirty="0">
              <a:solidFill>
                <a:srgbClr val="000099"/>
              </a:solidFill>
              <a:effectLst>
                <a:outerShdw blurRad="50800" dist="508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100BE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2330450" y="2830358"/>
            <a:ext cx="5448300" cy="98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400000" algn="ctr" rotWithShape="0">
              <a:schemeClr val="tx1">
                <a:alpha val="37000"/>
              </a:schemeClr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3600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Fakahoko</a:t>
            </a:r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 mo </a:t>
            </a:r>
            <a:r>
              <a:rPr lang="en-US" sz="3600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a’usia</a:t>
            </a:r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hoto</a:t>
            </a:r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fatongia</a:t>
            </a:r>
            <a:endParaRPr lang="en-US" sz="3600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4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grpSp>
        <p:nvGrpSpPr>
          <p:cNvPr id="42002" name="Group 18"/>
          <p:cNvGrpSpPr>
            <a:grpSpLocks/>
          </p:cNvGrpSpPr>
          <p:nvPr/>
        </p:nvGrpSpPr>
        <p:grpSpPr bwMode="auto">
          <a:xfrm>
            <a:off x="0" y="0"/>
            <a:ext cx="9144000" cy="923926"/>
            <a:chOff x="0" y="0"/>
            <a:chExt cx="5760" cy="582"/>
          </a:xfrm>
        </p:grpSpPr>
        <p:sp>
          <p:nvSpPr>
            <p:cNvPr id="42000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5760" cy="582"/>
            </a:xfrm>
            <a:prstGeom prst="rect">
              <a:avLst/>
            </a:prstGeom>
            <a:gradFill flip="none" rotWithShape="1">
              <a:gsLst>
                <a:gs pos="0">
                  <a:srgbClr val="B74DFF"/>
                </a:gs>
                <a:gs pos="100000">
                  <a:srgbClr val="CCFFFF"/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5400" dirty="0"/>
            </a:p>
          </p:txBody>
        </p:sp>
        <p:sp>
          <p:nvSpPr>
            <p:cNvPr id="41998" name="Text Box 14"/>
            <p:cNvSpPr txBox="1">
              <a:spLocks noChangeArrowheads="1"/>
            </p:cNvSpPr>
            <p:nvPr/>
          </p:nvSpPr>
          <p:spPr bwMode="auto">
            <a:xfrm>
              <a:off x="144" y="138"/>
              <a:ext cx="5472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ts val="4400"/>
                </a:lnSpc>
              </a:pPr>
              <a:r>
                <a:rPr lang="en-US" sz="400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88900" dist="254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Ngahi</a:t>
              </a:r>
              <a:r>
                <a:rPr lang="en-US" sz="400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88900" dist="254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 ‘</a:t>
              </a:r>
              <a:r>
                <a:rPr lang="en-US" sz="400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88900" dist="254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Elemeniti</a:t>
              </a:r>
              <a:r>
                <a:rPr lang="en-US" sz="400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88900" dist="254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 </a:t>
              </a:r>
              <a:r>
                <a:rPr lang="en-US" sz="400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88900" dist="254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Mo’ui</a:t>
              </a:r>
              <a:r>
                <a:rPr lang="en-US" sz="400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88900" dist="254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 ‘</a:t>
              </a:r>
              <a:r>
                <a:rPr lang="en-US" sz="400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88900" dist="254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oe</a:t>
              </a:r>
              <a:r>
                <a:rPr lang="en-US" sz="400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88900" dist="254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 </a:t>
              </a:r>
              <a:r>
                <a:rPr lang="en-US" sz="400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88900" dist="254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Lelei</a:t>
              </a:r>
              <a:r>
                <a:rPr lang="en-US" sz="400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88900" dist="254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 </a:t>
              </a:r>
              <a:r>
                <a:rPr lang="en-US" sz="400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88900" dist="254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moe</a:t>
              </a:r>
              <a:r>
                <a:rPr lang="en-US" sz="400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88900" dist="254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 </a:t>
              </a:r>
              <a:r>
                <a:rPr lang="en-US" sz="400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88900" dist="254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Kovi</a:t>
              </a:r>
              <a:endParaRPr lang="en-US" sz="4000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88900" dist="25400" dir="1200000" algn="ctr" rotWithShape="0">
                    <a:schemeClr val="bg1"/>
                  </a:outerShdw>
                </a:effectLst>
                <a:latin typeface="Impact" pitchFamily="34" charset="0"/>
              </a:endParaRPr>
            </a:p>
          </p:txBody>
        </p:sp>
      </p:grpSp>
      <p:sp>
        <p:nvSpPr>
          <p:cNvPr id="42011" name="AutoShape 27"/>
          <p:cNvSpPr>
            <a:spLocks noChangeArrowheads="1"/>
          </p:cNvSpPr>
          <p:nvPr/>
        </p:nvSpPr>
        <p:spPr bwMode="auto">
          <a:xfrm>
            <a:off x="3609975" y="1847676"/>
            <a:ext cx="473075" cy="185738"/>
          </a:xfrm>
          <a:prstGeom prst="rightArrow">
            <a:avLst>
              <a:gd name="adj1" fmla="val 50000"/>
              <a:gd name="adj2" fmla="val 63675"/>
            </a:avLst>
          </a:prstGeom>
          <a:solidFill>
            <a:srgbClr val="FFFF00"/>
          </a:solidFill>
          <a:ln w="38100">
            <a:solidFill>
              <a:srgbClr val="FFFF00">
                <a:alpha val="6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n w="76200">
                <a:noFill/>
              </a:ln>
            </a:endParaRPr>
          </a:p>
        </p:txBody>
      </p:sp>
      <p:sp>
        <p:nvSpPr>
          <p:cNvPr id="42012" name="AutoShape 28"/>
          <p:cNvSpPr>
            <a:spLocks noChangeArrowheads="1"/>
          </p:cNvSpPr>
          <p:nvPr/>
        </p:nvSpPr>
        <p:spPr bwMode="auto">
          <a:xfrm>
            <a:off x="6292850" y="1847676"/>
            <a:ext cx="473075" cy="185738"/>
          </a:xfrm>
          <a:prstGeom prst="rightArrow">
            <a:avLst>
              <a:gd name="adj1" fmla="val 50000"/>
              <a:gd name="adj2" fmla="val 63675"/>
            </a:avLst>
          </a:prstGeom>
          <a:solidFill>
            <a:srgbClr val="FFFF00"/>
          </a:solidFill>
          <a:ln w="38100">
            <a:solidFill>
              <a:srgbClr val="FFFF00">
                <a:alpha val="6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n w="76200">
                <a:noFill/>
              </a:ln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03487" y="1676400"/>
            <a:ext cx="1525313" cy="4419600"/>
            <a:chOff x="1954212" y="1289050"/>
            <a:chExt cx="1843088" cy="5340350"/>
          </a:xfrm>
        </p:grpSpPr>
        <p:grpSp>
          <p:nvGrpSpPr>
            <p:cNvPr id="61" name="Group 61"/>
            <p:cNvGrpSpPr>
              <a:grpSpLocks/>
            </p:cNvGrpSpPr>
            <p:nvPr/>
          </p:nvGrpSpPr>
          <p:grpSpPr bwMode="auto">
            <a:xfrm>
              <a:off x="2187575" y="1289050"/>
              <a:ext cx="1393825" cy="4044950"/>
              <a:chOff x="2256" y="860"/>
              <a:chExt cx="878" cy="2548"/>
            </a:xfrm>
          </p:grpSpPr>
          <p:sp>
            <p:nvSpPr>
              <p:cNvPr id="65" name="Rectangle 55"/>
              <p:cNvSpPr>
                <a:spLocks noChangeArrowheads="1"/>
              </p:cNvSpPr>
              <p:nvPr/>
            </p:nvSpPr>
            <p:spPr bwMode="auto">
              <a:xfrm>
                <a:off x="2566" y="1238"/>
                <a:ext cx="218" cy="490"/>
              </a:xfrm>
              <a:prstGeom prst="rect">
                <a:avLst/>
              </a:prstGeom>
              <a:solidFill>
                <a:srgbClr val="FFFF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66" name="Picture 56" descr="Man business_ori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56" y="860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62" name="Picture 54" descr="Woman Business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79688" y="1828800"/>
              <a:ext cx="1217612" cy="3932238"/>
            </a:xfrm>
            <a:prstGeom prst="rect">
              <a:avLst/>
            </a:prstGeom>
            <a:noFill/>
          </p:spPr>
        </p:pic>
        <p:pic>
          <p:nvPicPr>
            <p:cNvPr id="63" name="Picture 52" descr="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4212" y="2057400"/>
              <a:ext cx="1376363" cy="4044950"/>
            </a:xfrm>
            <a:prstGeom prst="rect">
              <a:avLst/>
            </a:prstGeom>
            <a:noFill/>
          </p:spPr>
        </p:pic>
        <p:pic>
          <p:nvPicPr>
            <p:cNvPr id="64" name="Picture 53" descr="Wo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8700" y="2738438"/>
              <a:ext cx="1358900" cy="3890962"/>
            </a:xfrm>
            <a:prstGeom prst="rect">
              <a:avLst/>
            </a:prstGeom>
            <a:noFill/>
          </p:spPr>
        </p:pic>
      </p:grpSp>
      <p:sp>
        <p:nvSpPr>
          <p:cNvPr id="42005" name="Text Box 21"/>
          <p:cNvSpPr txBox="1">
            <a:spLocks noChangeArrowheads="1"/>
          </p:cNvSpPr>
          <p:nvPr/>
        </p:nvSpPr>
        <p:spPr bwMode="auto">
          <a:xfrm>
            <a:off x="3838575" y="1143000"/>
            <a:ext cx="2743200" cy="114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ts val="2700"/>
              </a:lnSpc>
            </a:pPr>
            <a:r>
              <a:rPr lang="en-US" sz="3000" dirty="0" err="1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8900" dist="38100" dir="1200000" algn="ctr" rotWithShape="0">
                    <a:schemeClr val="tx1"/>
                  </a:outerShdw>
                </a:effectLst>
                <a:latin typeface="Arial Black" pitchFamily="34" charset="0"/>
              </a:rPr>
              <a:t>Ngahi</a:t>
            </a:r>
            <a:endParaRPr lang="en-US" sz="3000" dirty="0" smtClean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88900" dist="38100" dir="1200000" algn="ctr" rotWithShape="0">
                  <a:schemeClr val="tx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ts val="2700"/>
              </a:lnSpc>
            </a:pPr>
            <a:r>
              <a:rPr lang="en-US" sz="3000" spc="-3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8900" dist="38100" dir="1200000" algn="ctr" rotWithShape="0">
                    <a:schemeClr val="tx1"/>
                  </a:outerShdw>
                </a:effectLst>
                <a:latin typeface="Arial Black" pitchFamily="34" charset="0"/>
              </a:rPr>
              <a:t>‘</a:t>
            </a:r>
            <a:r>
              <a:rPr lang="en-US" sz="3000" spc="-150" dirty="0" err="1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8900" dist="38100" dir="1200000" algn="ctr" rotWithShape="0">
                    <a:schemeClr val="tx1"/>
                  </a:outerShdw>
                </a:effectLst>
                <a:latin typeface="Arial Black" pitchFamily="34" charset="0"/>
              </a:rPr>
              <a:t>Elemeniti</a:t>
            </a:r>
          </a:p>
          <a:p>
            <a:pPr algn="ctr" eaLnBrk="0" hangingPunct="0">
              <a:lnSpc>
                <a:spcPts val="2700"/>
              </a:lnSpc>
            </a:pPr>
            <a:r>
              <a:rPr lang="en-US" sz="3000" dirty="0" err="1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8900" dist="38100" dir="1200000" algn="ctr" rotWithShape="0">
                    <a:schemeClr val="tx1"/>
                  </a:outerShdw>
                </a:effectLst>
                <a:latin typeface="Arial Black" pitchFamily="34" charset="0"/>
              </a:rPr>
              <a:t>Mo’ui</a:t>
            </a:r>
            <a:endParaRPr lang="en-US" sz="30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88900" dist="38100" dir="12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42006" name="Text Box 22"/>
          <p:cNvSpPr txBox="1">
            <a:spLocks noChangeArrowheads="1"/>
          </p:cNvSpPr>
          <p:nvPr/>
        </p:nvSpPr>
        <p:spPr bwMode="auto">
          <a:xfrm>
            <a:off x="1752600" y="1489248"/>
            <a:ext cx="1531188" cy="79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ts val="2700"/>
              </a:lnSpc>
            </a:pPr>
            <a:r>
              <a:rPr lang="en-US" sz="30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8900" dist="38100" dir="1200000" algn="ctr" rotWithShape="0">
                    <a:schemeClr val="tx1"/>
                  </a:outerShdw>
                </a:effectLst>
                <a:latin typeface="Arial Black" pitchFamily="34" charset="0"/>
              </a:rPr>
              <a:t>Ngahi</a:t>
            </a:r>
            <a:endParaRPr lang="en-US" sz="30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88900" dist="38100" dir="1200000" algn="ctr" rotWithShape="0">
                  <a:schemeClr val="tx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ts val="2700"/>
              </a:lnSpc>
            </a:pPr>
            <a:r>
              <a:rPr lang="en-US" sz="30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8900" dist="38100" dir="1200000" algn="ctr" rotWithShape="0">
                    <a:schemeClr val="tx1"/>
                  </a:outerShdw>
                </a:effectLst>
                <a:latin typeface="Arial Black" pitchFamily="34" charset="0"/>
              </a:rPr>
              <a:t>Ngaue</a:t>
            </a:r>
            <a:endParaRPr lang="en-US" sz="30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88900" dist="38100" dir="12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1844772" y="2133600"/>
            <a:ext cx="134684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4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8900" dist="38100" dir="1200000" algn="ctr" rotWithShape="0">
                    <a:schemeClr val="tx1"/>
                  </a:outerShdw>
                </a:effectLst>
                <a:latin typeface="Arial Black" pitchFamily="34" charset="0"/>
              </a:rPr>
              <a:t>Lelei</a:t>
            </a:r>
            <a:endParaRPr lang="en-US" sz="34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88900" dist="38100" dir="1200000" algn="ctr" rotWithShape="0">
                  <a:schemeClr val="tx1"/>
                </a:outerShdw>
              </a:effectLst>
            </a:endParaRPr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4536753" y="2133600"/>
            <a:ext cx="134684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4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8900" dist="38100" dir="1200000" algn="ctr" rotWithShape="0">
                    <a:schemeClr val="tx1"/>
                  </a:outerShdw>
                </a:effectLst>
                <a:latin typeface="Arial Black" pitchFamily="34" charset="0"/>
              </a:rPr>
              <a:t>Lelei</a:t>
            </a:r>
            <a:endParaRPr lang="en-US" sz="34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88900" dist="38100" dir="1200000" algn="ctr" rotWithShape="0">
                  <a:schemeClr val="tx1"/>
                </a:outerShdw>
              </a:effectLst>
            </a:endParaRP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6651625" y="2133600"/>
            <a:ext cx="20574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4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8900" dist="38100" dir="1200000" algn="ctr" rotWithShape="0">
                    <a:schemeClr val="tx1"/>
                  </a:outerShdw>
                </a:effectLst>
                <a:latin typeface="Arial Black" pitchFamily="34" charset="0"/>
              </a:rPr>
              <a:t>Lelei</a:t>
            </a:r>
            <a:r>
              <a:rPr lang="en-US" sz="3400" dirty="0">
                <a:ln w="3175">
                  <a:solidFill>
                    <a:schemeClr val="tx1"/>
                  </a:solidFill>
                </a:ln>
                <a:solidFill>
                  <a:srgbClr val="FF3300"/>
                </a:solidFill>
                <a:effectLst>
                  <a:outerShdw blurRad="88900" dist="38100" dir="12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6765925" y="1489248"/>
            <a:ext cx="1828800" cy="79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ts val="2700"/>
              </a:lnSpc>
            </a:pPr>
            <a:r>
              <a:rPr lang="en-US" sz="3000" dirty="0" err="1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8900" dist="38100" dir="1200000" algn="ctr" rotWithShape="0">
                    <a:schemeClr val="tx1"/>
                  </a:outerShdw>
                </a:effectLst>
                <a:latin typeface="Arial Black" pitchFamily="34" charset="0"/>
              </a:rPr>
              <a:t>Toko</a:t>
            </a:r>
            <a:r>
              <a:rPr lang="en-US" sz="3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8900" dist="38100" dir="1200000" algn="ctr" rotWithShape="0">
                    <a:schemeClr val="tx1"/>
                  </a:outerShdw>
                </a:effectLst>
                <a:latin typeface="Arial Black" pitchFamily="34" charset="0"/>
              </a:rPr>
              <a:t>-</a:t>
            </a:r>
          </a:p>
          <a:p>
            <a:pPr algn="ctr" eaLnBrk="0" hangingPunct="0">
              <a:lnSpc>
                <a:spcPts val="2700"/>
              </a:lnSpc>
            </a:pPr>
            <a:r>
              <a:rPr lang="en-US" sz="3000" dirty="0" err="1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8900" dist="38100" dir="1200000" algn="ctr" rotWithShape="0">
                    <a:schemeClr val="tx1"/>
                  </a:outerShdw>
                </a:effectLst>
                <a:latin typeface="Arial Black" pitchFamily="34" charset="0"/>
              </a:rPr>
              <a:t>taha</a:t>
            </a:r>
            <a:r>
              <a:rPr lang="en-US" sz="3000" dirty="0" smtClean="0">
                <a:solidFill>
                  <a:srgbClr val="66FFFF"/>
                </a:solidFill>
                <a:effectLst>
                  <a:outerShdw blurRad="88900" dist="38100" dir="12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endParaRPr lang="en-US" sz="3000" dirty="0">
              <a:solidFill>
                <a:srgbClr val="66FFFF"/>
              </a:solidFill>
              <a:effectLst>
                <a:outerShdw blurRad="88900" dist="38100" dir="12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2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7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17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500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2" grpId="0" autoUpdateAnimBg="0"/>
      <p:bldP spid="42005" grpId="0" autoUpdateAnimBg="0"/>
      <p:bldP spid="42006" grpId="0" autoUpdateAnimBg="0"/>
      <p:bldP spid="42007" grpId="0" autoUpdateAnimBg="0"/>
      <p:bldP spid="42008" grpId="0" autoUpdateAnimBg="0"/>
      <p:bldP spid="42009" grpId="0" autoUpdateAnimBg="0"/>
      <p:bldP spid="42010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100BE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Box 8"/>
          <p:cNvSpPr txBox="1">
            <a:spLocks noChangeArrowheads="1"/>
          </p:cNvSpPr>
          <p:nvPr/>
        </p:nvSpPr>
        <p:spPr bwMode="auto">
          <a:xfrm>
            <a:off x="2330450" y="2830358"/>
            <a:ext cx="5448300" cy="98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3600" dirty="0" err="1">
                <a:ln w="19050">
                  <a:noFill/>
                </a:ln>
                <a:solidFill>
                  <a:srgbClr val="B061FF">
                    <a:alpha val="55000"/>
                  </a:srgbClr>
                </a:solidFill>
                <a:effectLst/>
                <a:latin typeface="Arial Black" pitchFamily="34" charset="0"/>
              </a:rPr>
              <a:t>Fakahoko</a:t>
            </a:r>
            <a:r>
              <a:rPr lang="en-US" sz="3600" dirty="0">
                <a:ln w="19050">
                  <a:noFill/>
                </a:ln>
                <a:solidFill>
                  <a:srgbClr val="B061FF">
                    <a:alpha val="55000"/>
                  </a:srgbClr>
                </a:solidFill>
                <a:effectLst/>
                <a:latin typeface="Arial Black" pitchFamily="34" charset="0"/>
              </a:rPr>
              <a:t> mo </a:t>
            </a:r>
            <a:r>
              <a:rPr lang="en-US" sz="3600" dirty="0" err="1">
                <a:ln w="19050">
                  <a:noFill/>
                </a:ln>
                <a:solidFill>
                  <a:srgbClr val="B061FF">
                    <a:alpha val="55000"/>
                  </a:srgbClr>
                </a:solidFill>
                <a:effectLst/>
                <a:latin typeface="Arial Black" pitchFamily="34" charset="0"/>
              </a:rPr>
              <a:t>a’usia</a:t>
            </a:r>
            <a:r>
              <a:rPr lang="en-US" sz="3600" dirty="0">
                <a:ln w="19050">
                  <a:noFill/>
                </a:ln>
                <a:solidFill>
                  <a:srgbClr val="B061FF">
                    <a:alpha val="55000"/>
                  </a:srgbClr>
                </a:solidFill>
                <a:effectLst/>
                <a:latin typeface="Arial Black" pitchFamily="34" charset="0"/>
              </a:rPr>
              <a:t> </a:t>
            </a:r>
            <a:r>
              <a:rPr lang="en-US" sz="3600" dirty="0" err="1">
                <a:ln w="19050">
                  <a:noFill/>
                </a:ln>
                <a:solidFill>
                  <a:srgbClr val="B061FF">
                    <a:alpha val="55000"/>
                  </a:srgbClr>
                </a:solidFill>
                <a:effectLst/>
                <a:latin typeface="Arial Black" pitchFamily="34" charset="0"/>
              </a:rPr>
              <a:t>hoto</a:t>
            </a:r>
            <a:r>
              <a:rPr lang="en-US" sz="3600" dirty="0">
                <a:ln w="19050">
                  <a:noFill/>
                </a:ln>
                <a:solidFill>
                  <a:srgbClr val="B061FF">
                    <a:alpha val="55000"/>
                  </a:srgbClr>
                </a:solidFill>
                <a:effectLst/>
                <a:latin typeface="Arial Black" pitchFamily="34" charset="0"/>
              </a:rPr>
              <a:t> </a:t>
            </a:r>
            <a:r>
              <a:rPr lang="en-US" sz="3600" dirty="0" err="1">
                <a:ln w="19050">
                  <a:noFill/>
                </a:ln>
                <a:solidFill>
                  <a:srgbClr val="B061FF">
                    <a:alpha val="55000"/>
                  </a:srgbClr>
                </a:solidFill>
                <a:effectLst/>
                <a:latin typeface="Arial Black" pitchFamily="34" charset="0"/>
              </a:rPr>
              <a:t>fatongia</a:t>
            </a:r>
            <a:endParaRPr lang="en-US" sz="3600" dirty="0">
              <a:ln w="19050">
                <a:noFill/>
              </a:ln>
              <a:solidFill>
                <a:srgbClr val="B061FF">
                  <a:alpha val="55000"/>
                </a:srgbClr>
              </a:solidFill>
              <a:effectLst/>
              <a:latin typeface="Arial Black" pitchFamily="34" charset="0"/>
            </a:endParaRPr>
          </a:p>
        </p:txBody>
      </p:sp>
      <p:sp>
        <p:nvSpPr>
          <p:cNvPr id="58" name="AutoShape 27"/>
          <p:cNvSpPr>
            <a:spLocks noChangeArrowheads="1"/>
          </p:cNvSpPr>
          <p:nvPr/>
        </p:nvSpPr>
        <p:spPr bwMode="auto">
          <a:xfrm>
            <a:off x="3609975" y="1847676"/>
            <a:ext cx="473075" cy="185738"/>
          </a:xfrm>
          <a:prstGeom prst="rightArrow">
            <a:avLst>
              <a:gd name="adj1" fmla="val 50000"/>
              <a:gd name="adj2" fmla="val 63675"/>
            </a:avLst>
          </a:prstGeom>
          <a:solidFill>
            <a:srgbClr val="B061FF">
              <a:alpha val="70000"/>
            </a:srgbClr>
          </a:solidFill>
          <a:ln w="38100">
            <a:solidFill>
              <a:srgbClr val="B061FF">
                <a:alpha val="50196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n w="76200">
                <a:noFill/>
              </a:ln>
              <a:solidFill>
                <a:srgbClr val="B061FF">
                  <a:alpha val="70000"/>
                </a:srgbClr>
              </a:solidFill>
              <a:effectLst/>
            </a:endParaRPr>
          </a:p>
        </p:txBody>
      </p:sp>
      <p:sp>
        <p:nvSpPr>
          <p:cNvPr id="59" name="AutoShape 28"/>
          <p:cNvSpPr>
            <a:spLocks noChangeArrowheads="1"/>
          </p:cNvSpPr>
          <p:nvPr/>
        </p:nvSpPr>
        <p:spPr bwMode="auto">
          <a:xfrm>
            <a:off x="6292850" y="1847676"/>
            <a:ext cx="473075" cy="185738"/>
          </a:xfrm>
          <a:prstGeom prst="rightArrow">
            <a:avLst>
              <a:gd name="adj1" fmla="val 50000"/>
              <a:gd name="adj2" fmla="val 63675"/>
            </a:avLst>
          </a:prstGeom>
          <a:solidFill>
            <a:srgbClr val="B061FF">
              <a:alpha val="70000"/>
            </a:srgbClr>
          </a:solidFill>
          <a:ln w="38100">
            <a:solidFill>
              <a:srgbClr val="B061FF">
                <a:alpha val="50196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n w="76200">
                <a:noFill/>
              </a:ln>
              <a:solidFill>
                <a:srgbClr val="B061FF">
                  <a:alpha val="70000"/>
                </a:srgbClr>
              </a:solidFill>
              <a:effectLst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03487" y="1676400"/>
            <a:ext cx="1525313" cy="4419600"/>
            <a:chOff x="1954212" y="1289050"/>
            <a:chExt cx="1843088" cy="5340350"/>
          </a:xfrm>
        </p:grpSpPr>
        <p:grpSp>
          <p:nvGrpSpPr>
            <p:cNvPr id="61" name="Group 61"/>
            <p:cNvGrpSpPr>
              <a:grpSpLocks/>
            </p:cNvGrpSpPr>
            <p:nvPr/>
          </p:nvGrpSpPr>
          <p:grpSpPr bwMode="auto">
            <a:xfrm>
              <a:off x="2187575" y="1289050"/>
              <a:ext cx="1393825" cy="4044950"/>
              <a:chOff x="2256" y="860"/>
              <a:chExt cx="878" cy="2548"/>
            </a:xfrm>
          </p:grpSpPr>
          <p:sp>
            <p:nvSpPr>
              <p:cNvPr id="65" name="Rectangle 55"/>
              <p:cNvSpPr>
                <a:spLocks noChangeArrowheads="1"/>
              </p:cNvSpPr>
              <p:nvPr/>
            </p:nvSpPr>
            <p:spPr bwMode="auto">
              <a:xfrm>
                <a:off x="2566" y="1238"/>
                <a:ext cx="218" cy="490"/>
              </a:xfrm>
              <a:prstGeom prst="rect">
                <a:avLst/>
              </a:prstGeom>
              <a:solidFill>
                <a:srgbClr val="FFFF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66" name="Picture 56" descr="Man business_ori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56" y="860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62" name="Picture 54" descr="Woman Business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79688" y="1828800"/>
              <a:ext cx="1217612" cy="3932238"/>
            </a:xfrm>
            <a:prstGeom prst="rect">
              <a:avLst/>
            </a:prstGeom>
            <a:noFill/>
          </p:spPr>
        </p:pic>
        <p:pic>
          <p:nvPicPr>
            <p:cNvPr id="63" name="Picture 52" descr="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4212" y="2057400"/>
              <a:ext cx="1376363" cy="4044950"/>
            </a:xfrm>
            <a:prstGeom prst="rect">
              <a:avLst/>
            </a:prstGeom>
            <a:noFill/>
          </p:spPr>
        </p:pic>
        <p:pic>
          <p:nvPicPr>
            <p:cNvPr id="64" name="Picture 53" descr="Wo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8700" y="2738438"/>
              <a:ext cx="1358900" cy="3890962"/>
            </a:xfrm>
            <a:prstGeom prst="rect">
              <a:avLst/>
            </a:prstGeom>
            <a:noFill/>
          </p:spPr>
        </p:pic>
      </p:grpSp>
      <p:sp>
        <p:nvSpPr>
          <p:cNvPr id="67" name="Text Box 21"/>
          <p:cNvSpPr txBox="1">
            <a:spLocks noChangeArrowheads="1"/>
          </p:cNvSpPr>
          <p:nvPr/>
        </p:nvSpPr>
        <p:spPr bwMode="auto">
          <a:xfrm>
            <a:off x="3838575" y="5065155"/>
            <a:ext cx="2743200" cy="114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ts val="2700"/>
              </a:lnSpc>
            </a:pPr>
            <a:r>
              <a:rPr lang="en-US" sz="3000" dirty="0" err="1" smtClean="0">
                <a:ln w="3175">
                  <a:noFill/>
                </a:ln>
                <a:latin typeface="Arial Black" pitchFamily="34" charset="0"/>
              </a:rPr>
              <a:t>Ngahi</a:t>
            </a:r>
            <a:endParaRPr lang="en-US" sz="3000" dirty="0" smtClean="0">
              <a:ln w="3175">
                <a:noFill/>
              </a:ln>
              <a:latin typeface="Arial Black" pitchFamily="34" charset="0"/>
            </a:endParaRPr>
          </a:p>
          <a:p>
            <a:pPr algn="ctr" eaLnBrk="0" hangingPunct="0">
              <a:lnSpc>
                <a:spcPts val="2700"/>
              </a:lnSpc>
            </a:pPr>
            <a:r>
              <a:rPr lang="en-US" sz="3000" spc="-300" dirty="0" smtClean="0">
                <a:ln w="3175">
                  <a:noFill/>
                </a:ln>
                <a:latin typeface="Arial Black" pitchFamily="34" charset="0"/>
              </a:rPr>
              <a:t>‘</a:t>
            </a:r>
            <a:r>
              <a:rPr lang="en-US" sz="3000" spc="-150" dirty="0" err="1" smtClean="0">
                <a:ln w="3175">
                  <a:noFill/>
                </a:ln>
                <a:latin typeface="Arial Black" pitchFamily="34" charset="0"/>
              </a:rPr>
              <a:t>Elemeniti</a:t>
            </a:r>
          </a:p>
          <a:p>
            <a:pPr algn="ctr" eaLnBrk="0" hangingPunct="0">
              <a:lnSpc>
                <a:spcPts val="2700"/>
              </a:lnSpc>
            </a:pPr>
            <a:r>
              <a:rPr lang="en-US" sz="3000" dirty="0" err="1" smtClean="0">
                <a:ln w="3175">
                  <a:noFill/>
                </a:ln>
                <a:latin typeface="Arial Black" pitchFamily="34" charset="0"/>
              </a:rPr>
              <a:t>Mo’ui</a:t>
            </a:r>
            <a:endParaRPr lang="en-US" sz="3000" dirty="0">
              <a:ln w="3175">
                <a:noFill/>
              </a:ln>
              <a:latin typeface="Arial Black" pitchFamily="34" charset="0"/>
            </a:endParaRPr>
          </a:p>
        </p:txBody>
      </p:sp>
      <p:sp>
        <p:nvSpPr>
          <p:cNvPr id="68" name="Text Box 24"/>
          <p:cNvSpPr txBox="1">
            <a:spLocks noChangeArrowheads="1"/>
          </p:cNvSpPr>
          <p:nvPr/>
        </p:nvSpPr>
        <p:spPr bwMode="auto">
          <a:xfrm>
            <a:off x="4599719" y="6022777"/>
            <a:ext cx="122091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400" dirty="0" err="1" smtClean="0">
                <a:latin typeface="Arial Black" pitchFamily="34" charset="0"/>
              </a:rPr>
              <a:t>Kovi</a:t>
            </a:r>
            <a:endParaRPr lang="en-US" sz="3400" dirty="0"/>
          </a:p>
        </p:txBody>
      </p:sp>
      <p:sp>
        <p:nvSpPr>
          <p:cNvPr id="69" name="Text Box 25"/>
          <p:cNvSpPr txBox="1">
            <a:spLocks noChangeArrowheads="1"/>
          </p:cNvSpPr>
          <p:nvPr/>
        </p:nvSpPr>
        <p:spPr bwMode="auto">
          <a:xfrm>
            <a:off x="6384925" y="6016824"/>
            <a:ext cx="259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dirty="0" err="1" smtClean="0">
                <a:latin typeface="Arial Black" pitchFamily="34" charset="0"/>
              </a:rPr>
              <a:t>Angakovi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70" name="AutoShape 27"/>
          <p:cNvSpPr>
            <a:spLocks noChangeArrowheads="1"/>
          </p:cNvSpPr>
          <p:nvPr/>
        </p:nvSpPr>
        <p:spPr bwMode="auto">
          <a:xfrm>
            <a:off x="3609975" y="5760839"/>
            <a:ext cx="473075" cy="185738"/>
          </a:xfrm>
          <a:prstGeom prst="rightArrow">
            <a:avLst>
              <a:gd name="adj1" fmla="val 50000"/>
              <a:gd name="adj2" fmla="val 63675"/>
            </a:avLst>
          </a:prstGeom>
          <a:solidFill>
            <a:schemeClr val="tx1"/>
          </a:solidFill>
          <a:ln w="38100">
            <a:solidFill>
              <a:srgbClr val="000000">
                <a:alpha val="69804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AutoShape 28"/>
          <p:cNvSpPr>
            <a:spLocks noChangeArrowheads="1"/>
          </p:cNvSpPr>
          <p:nvPr/>
        </p:nvSpPr>
        <p:spPr bwMode="auto">
          <a:xfrm>
            <a:off x="6292850" y="5760839"/>
            <a:ext cx="473075" cy="185738"/>
          </a:xfrm>
          <a:prstGeom prst="rightArrow">
            <a:avLst>
              <a:gd name="adj1" fmla="val 50000"/>
              <a:gd name="adj2" fmla="val 63675"/>
            </a:avLst>
          </a:prstGeom>
          <a:solidFill>
            <a:schemeClr val="tx1"/>
          </a:solidFill>
          <a:ln w="38100">
            <a:solidFill>
              <a:srgbClr val="000000">
                <a:alpha val="69804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Text Box 15"/>
          <p:cNvSpPr txBox="1">
            <a:spLocks noChangeArrowheads="1"/>
          </p:cNvSpPr>
          <p:nvPr/>
        </p:nvSpPr>
        <p:spPr bwMode="auto">
          <a:xfrm>
            <a:off x="1981200" y="3965138"/>
            <a:ext cx="6134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>
                <a:ln w="19050">
                  <a:noFill/>
                </a:ln>
                <a:effectLst>
                  <a:glow rad="101600">
                    <a:schemeClr val="accent4">
                      <a:lumMod val="50000"/>
                      <a:lumOff val="50000"/>
                      <a:alpha val="40000"/>
                    </a:schemeClr>
                  </a:glow>
                </a:effectLst>
                <a:latin typeface="Arial Black" pitchFamily="34" charset="0"/>
              </a:rPr>
              <a:t>‘</a:t>
            </a:r>
            <a:r>
              <a:rPr lang="en-US" sz="3600" dirty="0" err="1">
                <a:ln w="19050">
                  <a:noFill/>
                </a:ln>
                <a:effectLst>
                  <a:glow rad="101600">
                    <a:schemeClr val="accent4">
                      <a:lumMod val="50000"/>
                      <a:lumOff val="50000"/>
                      <a:alpha val="40000"/>
                    </a:schemeClr>
                  </a:glow>
                </a:effectLst>
                <a:latin typeface="Arial Black" pitchFamily="34" charset="0"/>
              </a:rPr>
              <a:t>Ikai</a:t>
            </a:r>
            <a:r>
              <a:rPr lang="en-US" sz="3600" dirty="0">
                <a:ln w="19050">
                  <a:noFill/>
                </a:ln>
                <a:effectLst>
                  <a:glow rad="101600">
                    <a:schemeClr val="accent4">
                      <a:lumMod val="50000"/>
                      <a:lumOff val="50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19050">
                  <a:noFill/>
                </a:ln>
                <a:effectLst>
                  <a:glow rad="101600">
                    <a:schemeClr val="accent4">
                      <a:lumMod val="50000"/>
                      <a:lumOff val="50000"/>
                      <a:alpha val="40000"/>
                    </a:schemeClr>
                  </a:glow>
                </a:effectLst>
                <a:latin typeface="Arial Black" pitchFamily="34" charset="0"/>
              </a:rPr>
              <a:t>hoko</a:t>
            </a:r>
            <a:r>
              <a:rPr lang="en-US" sz="3600" dirty="0">
                <a:ln w="19050">
                  <a:noFill/>
                </a:ln>
                <a:effectLst>
                  <a:glow rad="101600">
                    <a:schemeClr val="accent4">
                      <a:lumMod val="50000"/>
                      <a:lumOff val="50000"/>
                      <a:alpha val="40000"/>
                    </a:schemeClr>
                  </a:glow>
                </a:effectLst>
                <a:latin typeface="Arial Black" pitchFamily="34" charset="0"/>
              </a:rPr>
              <a:t> mo </a:t>
            </a:r>
            <a:r>
              <a:rPr lang="en-US" sz="3600" dirty="0" err="1" smtClean="0">
                <a:ln w="19050">
                  <a:noFill/>
                </a:ln>
                <a:effectLst>
                  <a:glow rad="101600">
                    <a:schemeClr val="accent4">
                      <a:lumMod val="50000"/>
                      <a:lumOff val="50000"/>
                      <a:alpha val="40000"/>
                    </a:schemeClr>
                  </a:glow>
                </a:effectLst>
                <a:latin typeface="Arial Black" pitchFamily="34" charset="0"/>
              </a:rPr>
              <a:t>a’usia</a:t>
            </a:r>
            <a:endParaRPr lang="en-US" sz="3600" dirty="0">
              <a:ln w="19050">
                <a:noFill/>
              </a:ln>
              <a:effectLst>
                <a:glow rad="101600">
                  <a:schemeClr val="accent4">
                    <a:lumMod val="50000"/>
                    <a:lumOff val="50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73" name="Text Box 21"/>
          <p:cNvSpPr txBox="1">
            <a:spLocks noChangeArrowheads="1"/>
          </p:cNvSpPr>
          <p:nvPr/>
        </p:nvSpPr>
        <p:spPr bwMode="auto">
          <a:xfrm>
            <a:off x="3838575" y="1143000"/>
            <a:ext cx="2743200" cy="114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ts val="2700"/>
              </a:lnSpc>
            </a:pPr>
            <a:r>
              <a:rPr lang="en-US" sz="3000" dirty="0" err="1" smtClean="0">
                <a:ln w="3175">
                  <a:noFill/>
                </a:ln>
                <a:solidFill>
                  <a:srgbClr val="B061FF">
                    <a:alpha val="70000"/>
                  </a:srgbClr>
                </a:solidFill>
                <a:effectLst/>
                <a:latin typeface="Arial Black" pitchFamily="34" charset="0"/>
              </a:rPr>
              <a:t>Ngahi</a:t>
            </a:r>
            <a:endParaRPr lang="en-US" sz="3000" dirty="0" smtClean="0">
              <a:ln w="3175">
                <a:noFill/>
              </a:ln>
              <a:solidFill>
                <a:srgbClr val="B061FF">
                  <a:alpha val="70000"/>
                </a:srgbClr>
              </a:solidFill>
              <a:effectLst/>
              <a:latin typeface="Arial Black" pitchFamily="34" charset="0"/>
            </a:endParaRPr>
          </a:p>
          <a:p>
            <a:pPr algn="ctr" eaLnBrk="0" hangingPunct="0">
              <a:lnSpc>
                <a:spcPts val="2700"/>
              </a:lnSpc>
            </a:pPr>
            <a:r>
              <a:rPr lang="en-US" sz="3000" spc="-300" dirty="0" smtClean="0">
                <a:ln w="3175">
                  <a:noFill/>
                </a:ln>
                <a:solidFill>
                  <a:srgbClr val="B061FF">
                    <a:alpha val="70000"/>
                  </a:srgbClr>
                </a:solidFill>
                <a:effectLst/>
                <a:latin typeface="Arial Black" pitchFamily="34" charset="0"/>
              </a:rPr>
              <a:t>‘</a:t>
            </a:r>
            <a:r>
              <a:rPr lang="en-US" sz="3000" spc="-150" dirty="0" err="1" smtClean="0">
                <a:ln w="3175">
                  <a:noFill/>
                </a:ln>
                <a:solidFill>
                  <a:srgbClr val="B061FF">
                    <a:alpha val="70000"/>
                  </a:srgbClr>
                </a:solidFill>
                <a:effectLst/>
                <a:latin typeface="Arial Black" pitchFamily="34" charset="0"/>
              </a:rPr>
              <a:t>Elemeniti</a:t>
            </a:r>
          </a:p>
          <a:p>
            <a:pPr algn="ctr" eaLnBrk="0" hangingPunct="0">
              <a:lnSpc>
                <a:spcPts val="2700"/>
              </a:lnSpc>
            </a:pPr>
            <a:r>
              <a:rPr lang="en-US" sz="3000" dirty="0" err="1" smtClean="0">
                <a:ln w="3175">
                  <a:noFill/>
                </a:ln>
                <a:solidFill>
                  <a:srgbClr val="B061FF">
                    <a:alpha val="70000"/>
                  </a:srgbClr>
                </a:solidFill>
                <a:effectLst/>
                <a:latin typeface="Arial Black" pitchFamily="34" charset="0"/>
              </a:rPr>
              <a:t>Mo’ui</a:t>
            </a:r>
            <a:endParaRPr lang="en-US" sz="3000" dirty="0">
              <a:ln w="3175">
                <a:noFill/>
              </a:ln>
              <a:solidFill>
                <a:srgbClr val="B061FF">
                  <a:alpha val="70000"/>
                </a:srgbClr>
              </a:solidFill>
              <a:effectLst/>
              <a:latin typeface="Arial Black" pitchFamily="34" charset="0"/>
            </a:endParaRPr>
          </a:p>
        </p:txBody>
      </p:sp>
      <p:sp>
        <p:nvSpPr>
          <p:cNvPr id="74" name="Text Box 22"/>
          <p:cNvSpPr txBox="1">
            <a:spLocks noChangeArrowheads="1"/>
          </p:cNvSpPr>
          <p:nvPr/>
        </p:nvSpPr>
        <p:spPr bwMode="auto">
          <a:xfrm>
            <a:off x="1752600" y="1489248"/>
            <a:ext cx="1531188" cy="79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ts val="2700"/>
              </a:lnSpc>
            </a:pPr>
            <a:r>
              <a:rPr lang="en-US" sz="3000" dirty="0" err="1">
                <a:ln w="3175">
                  <a:noFill/>
                </a:ln>
                <a:solidFill>
                  <a:srgbClr val="B061FF">
                    <a:alpha val="70000"/>
                  </a:srgbClr>
                </a:solidFill>
                <a:effectLst/>
                <a:latin typeface="Arial Black" pitchFamily="34" charset="0"/>
              </a:rPr>
              <a:t>Ngahi</a:t>
            </a:r>
            <a:endParaRPr lang="en-US" sz="3000" dirty="0">
              <a:ln w="3175">
                <a:noFill/>
              </a:ln>
              <a:solidFill>
                <a:srgbClr val="B061FF">
                  <a:alpha val="70000"/>
                </a:srgbClr>
              </a:solidFill>
              <a:effectLst/>
              <a:latin typeface="Arial Black" pitchFamily="34" charset="0"/>
            </a:endParaRPr>
          </a:p>
          <a:p>
            <a:pPr algn="ctr" eaLnBrk="0" hangingPunct="0">
              <a:lnSpc>
                <a:spcPts val="2700"/>
              </a:lnSpc>
            </a:pPr>
            <a:r>
              <a:rPr lang="en-US" sz="3000" dirty="0" err="1">
                <a:ln w="3175">
                  <a:noFill/>
                </a:ln>
                <a:solidFill>
                  <a:srgbClr val="B061FF">
                    <a:alpha val="70000"/>
                  </a:srgbClr>
                </a:solidFill>
                <a:effectLst/>
                <a:latin typeface="Arial Black" pitchFamily="34" charset="0"/>
              </a:rPr>
              <a:t>Ngaue</a:t>
            </a:r>
            <a:endParaRPr lang="en-US" sz="3000" dirty="0">
              <a:ln w="3175">
                <a:noFill/>
              </a:ln>
              <a:solidFill>
                <a:srgbClr val="B061FF">
                  <a:alpha val="70000"/>
                </a:srgbClr>
              </a:solidFill>
              <a:effectLst/>
              <a:latin typeface="Arial Black" pitchFamily="34" charset="0"/>
            </a:endParaRPr>
          </a:p>
        </p:txBody>
      </p:sp>
      <p:sp>
        <p:nvSpPr>
          <p:cNvPr id="75" name="Text Box 23"/>
          <p:cNvSpPr txBox="1">
            <a:spLocks noChangeArrowheads="1"/>
          </p:cNvSpPr>
          <p:nvPr/>
        </p:nvSpPr>
        <p:spPr bwMode="auto">
          <a:xfrm>
            <a:off x="1844772" y="2152476"/>
            <a:ext cx="134684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400" dirty="0" err="1">
                <a:ln w="19050">
                  <a:noFill/>
                </a:ln>
                <a:solidFill>
                  <a:srgbClr val="B061FF">
                    <a:alpha val="70000"/>
                  </a:srgbClr>
                </a:solidFill>
                <a:effectLst/>
                <a:latin typeface="Arial Black" pitchFamily="34" charset="0"/>
              </a:rPr>
              <a:t>Lelei</a:t>
            </a:r>
            <a:endParaRPr lang="en-US" sz="3400" dirty="0">
              <a:ln w="19050">
                <a:noFill/>
              </a:ln>
              <a:solidFill>
                <a:srgbClr val="B061FF">
                  <a:alpha val="70000"/>
                </a:srgbClr>
              </a:solidFill>
              <a:effectLst/>
            </a:endParaRPr>
          </a:p>
        </p:txBody>
      </p:sp>
      <p:sp>
        <p:nvSpPr>
          <p:cNvPr id="76" name="Text Box 24"/>
          <p:cNvSpPr txBox="1">
            <a:spLocks noChangeArrowheads="1"/>
          </p:cNvSpPr>
          <p:nvPr/>
        </p:nvSpPr>
        <p:spPr bwMode="auto">
          <a:xfrm>
            <a:off x="4536753" y="2152476"/>
            <a:ext cx="134684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400" dirty="0" err="1">
                <a:ln w="19050">
                  <a:noFill/>
                </a:ln>
                <a:solidFill>
                  <a:srgbClr val="B061FF">
                    <a:alpha val="70000"/>
                  </a:srgbClr>
                </a:solidFill>
                <a:effectLst/>
                <a:latin typeface="Arial Black" pitchFamily="34" charset="0"/>
              </a:rPr>
              <a:t>Lelei</a:t>
            </a:r>
            <a:endParaRPr lang="en-US" sz="3400" dirty="0">
              <a:ln w="19050">
                <a:noFill/>
              </a:ln>
              <a:solidFill>
                <a:srgbClr val="B061FF">
                  <a:alpha val="70000"/>
                </a:srgbClr>
              </a:solidFill>
              <a:effectLst/>
            </a:endParaRPr>
          </a:p>
        </p:txBody>
      </p:sp>
      <p:sp>
        <p:nvSpPr>
          <p:cNvPr id="77" name="Text Box 25"/>
          <p:cNvSpPr txBox="1">
            <a:spLocks noChangeArrowheads="1"/>
          </p:cNvSpPr>
          <p:nvPr/>
        </p:nvSpPr>
        <p:spPr bwMode="auto">
          <a:xfrm>
            <a:off x="6651625" y="2152476"/>
            <a:ext cx="20574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400" dirty="0" err="1">
                <a:ln w="19050">
                  <a:noFill/>
                </a:ln>
                <a:solidFill>
                  <a:srgbClr val="B061FF">
                    <a:alpha val="70000"/>
                  </a:srgbClr>
                </a:solidFill>
                <a:effectLst/>
                <a:latin typeface="Arial Black" pitchFamily="34" charset="0"/>
              </a:rPr>
              <a:t>Lelei</a:t>
            </a:r>
            <a:r>
              <a:rPr lang="en-US" sz="3400" dirty="0">
                <a:ln w="19050">
                  <a:noFill/>
                </a:ln>
                <a:solidFill>
                  <a:srgbClr val="B061FF">
                    <a:alpha val="70000"/>
                  </a:srgbClr>
                </a:solidFill>
                <a:effectLst/>
                <a:latin typeface="Arial Black" pitchFamily="34" charset="0"/>
              </a:rPr>
              <a:t> </a:t>
            </a:r>
          </a:p>
        </p:txBody>
      </p:sp>
      <p:sp>
        <p:nvSpPr>
          <p:cNvPr id="78" name="Text Box 26"/>
          <p:cNvSpPr txBox="1">
            <a:spLocks noChangeArrowheads="1"/>
          </p:cNvSpPr>
          <p:nvPr/>
        </p:nvSpPr>
        <p:spPr bwMode="auto">
          <a:xfrm>
            <a:off x="6765925" y="1489248"/>
            <a:ext cx="1828800" cy="79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ts val="2700"/>
              </a:lnSpc>
            </a:pPr>
            <a:r>
              <a:rPr lang="en-US" sz="3000" dirty="0" err="1" smtClean="0">
                <a:ln w="3175">
                  <a:noFill/>
                </a:ln>
                <a:solidFill>
                  <a:srgbClr val="B061FF">
                    <a:alpha val="70000"/>
                  </a:srgbClr>
                </a:solidFill>
                <a:effectLst/>
                <a:latin typeface="Arial Black" pitchFamily="34" charset="0"/>
              </a:rPr>
              <a:t>Toko</a:t>
            </a:r>
            <a:r>
              <a:rPr lang="en-US" sz="3000" dirty="0" smtClean="0">
                <a:ln w="3175">
                  <a:noFill/>
                </a:ln>
                <a:solidFill>
                  <a:srgbClr val="B061FF">
                    <a:alpha val="70000"/>
                  </a:srgbClr>
                </a:solidFill>
                <a:effectLst/>
                <a:latin typeface="Arial Black" pitchFamily="34" charset="0"/>
              </a:rPr>
              <a:t>-</a:t>
            </a:r>
          </a:p>
          <a:p>
            <a:pPr algn="ctr" eaLnBrk="0" hangingPunct="0">
              <a:lnSpc>
                <a:spcPts val="2700"/>
              </a:lnSpc>
            </a:pPr>
            <a:r>
              <a:rPr lang="en-US" sz="3000" dirty="0" err="1" smtClean="0">
                <a:ln w="3175">
                  <a:noFill/>
                </a:ln>
                <a:solidFill>
                  <a:srgbClr val="B061FF">
                    <a:alpha val="70000"/>
                  </a:srgbClr>
                </a:solidFill>
                <a:effectLst/>
                <a:latin typeface="Arial Black" pitchFamily="34" charset="0"/>
              </a:rPr>
              <a:t>taha</a:t>
            </a:r>
            <a:r>
              <a:rPr lang="en-US" sz="3000" dirty="0" smtClean="0">
                <a:solidFill>
                  <a:srgbClr val="B061FF">
                    <a:alpha val="70000"/>
                  </a:srgbClr>
                </a:solidFill>
                <a:effectLst/>
                <a:latin typeface="Arial Black" pitchFamily="34" charset="0"/>
              </a:rPr>
              <a:t> </a:t>
            </a:r>
            <a:endParaRPr lang="en-US" sz="3000" dirty="0">
              <a:solidFill>
                <a:srgbClr val="B061FF">
                  <a:alpha val="70000"/>
                </a:srgbClr>
              </a:solidFill>
              <a:effectLst/>
              <a:latin typeface="Arial Black" pitchFamily="34" charset="0"/>
            </a:endParaRPr>
          </a:p>
        </p:txBody>
      </p:sp>
      <p:sp>
        <p:nvSpPr>
          <p:cNvPr id="79" name="Text Box 22"/>
          <p:cNvSpPr txBox="1">
            <a:spLocks noChangeArrowheads="1"/>
          </p:cNvSpPr>
          <p:nvPr/>
        </p:nvSpPr>
        <p:spPr bwMode="auto">
          <a:xfrm>
            <a:off x="1800690" y="5411403"/>
            <a:ext cx="1435008" cy="79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ts val="2700"/>
              </a:lnSpc>
            </a:pPr>
            <a:r>
              <a:rPr lang="en-US" sz="3000" spc="-150" dirty="0" err="1">
                <a:ln w="3175">
                  <a:noFill/>
                </a:ln>
                <a:latin typeface="Arial Black" pitchFamily="34" charset="0"/>
              </a:rPr>
              <a:t>Ngahi</a:t>
            </a:r>
          </a:p>
          <a:p>
            <a:pPr algn="ctr" eaLnBrk="0" hangingPunct="0">
              <a:lnSpc>
                <a:spcPts val="2700"/>
              </a:lnSpc>
            </a:pPr>
            <a:r>
              <a:rPr lang="en-US" sz="3000" spc="-150" dirty="0" err="1">
                <a:ln w="3175">
                  <a:noFill/>
                </a:ln>
                <a:latin typeface="Arial Black" pitchFamily="34" charset="0"/>
              </a:rPr>
              <a:t>Ngaue</a:t>
            </a:r>
          </a:p>
        </p:txBody>
      </p:sp>
      <p:sp>
        <p:nvSpPr>
          <p:cNvPr id="80" name="Text Box 23"/>
          <p:cNvSpPr txBox="1">
            <a:spLocks noChangeArrowheads="1"/>
          </p:cNvSpPr>
          <p:nvPr/>
        </p:nvSpPr>
        <p:spPr bwMode="auto">
          <a:xfrm>
            <a:off x="1907738" y="6022777"/>
            <a:ext cx="122091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400" dirty="0" err="1" smtClean="0">
                <a:latin typeface="Arial Black" pitchFamily="34" charset="0"/>
              </a:rPr>
              <a:t>Kovi</a:t>
            </a:r>
            <a:endParaRPr lang="en-US" sz="3400" dirty="0"/>
          </a:p>
        </p:txBody>
      </p:sp>
      <p:sp>
        <p:nvSpPr>
          <p:cNvPr id="81" name="Text Box 26"/>
          <p:cNvSpPr txBox="1">
            <a:spLocks noChangeArrowheads="1"/>
          </p:cNvSpPr>
          <p:nvPr/>
        </p:nvSpPr>
        <p:spPr bwMode="auto">
          <a:xfrm>
            <a:off x="6765925" y="5413177"/>
            <a:ext cx="1828800" cy="79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ts val="2700"/>
              </a:lnSpc>
            </a:pPr>
            <a:r>
              <a:rPr lang="en-US" sz="3000" dirty="0" err="1" smtClean="0">
                <a:ln w="3175">
                  <a:noFill/>
                </a:ln>
                <a:latin typeface="Arial Black" pitchFamily="34" charset="0"/>
              </a:rPr>
              <a:t>Toko</a:t>
            </a:r>
            <a:r>
              <a:rPr lang="en-US" sz="3000" dirty="0" smtClean="0">
                <a:ln w="3175">
                  <a:noFill/>
                </a:ln>
                <a:latin typeface="Arial Black" pitchFamily="34" charset="0"/>
              </a:rPr>
              <a:t>-</a:t>
            </a:r>
          </a:p>
          <a:p>
            <a:pPr algn="ctr" eaLnBrk="0" hangingPunct="0">
              <a:lnSpc>
                <a:spcPts val="2700"/>
              </a:lnSpc>
            </a:pPr>
            <a:r>
              <a:rPr lang="en-US" sz="3000" dirty="0" err="1" smtClean="0">
                <a:ln w="3175">
                  <a:noFill/>
                </a:ln>
                <a:latin typeface="Arial Black" pitchFamily="34" charset="0"/>
              </a:rPr>
              <a:t>taha</a:t>
            </a:r>
            <a:r>
              <a:rPr lang="en-US" sz="3000" dirty="0" smtClean="0">
                <a:latin typeface="Arial Black" pitchFamily="34" charset="0"/>
              </a:rPr>
              <a:t> </a:t>
            </a:r>
            <a:endParaRPr lang="en-US" sz="3000" dirty="0">
              <a:latin typeface="Arial Black" pitchFamily="34" charset="0"/>
            </a:endParaRPr>
          </a:p>
        </p:txBody>
      </p:sp>
      <p:sp>
        <p:nvSpPr>
          <p:cNvPr id="82" name="Text Box 15"/>
          <p:cNvSpPr txBox="1">
            <a:spLocks noChangeArrowheads="1"/>
          </p:cNvSpPr>
          <p:nvPr/>
        </p:nvSpPr>
        <p:spPr bwMode="auto">
          <a:xfrm>
            <a:off x="1981200" y="4382869"/>
            <a:ext cx="6134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 err="1" smtClean="0">
                <a:ln w="19050">
                  <a:noFill/>
                </a:ln>
                <a:effectLst>
                  <a:glow rad="101600">
                    <a:schemeClr val="accent4">
                      <a:lumMod val="50000"/>
                      <a:lumOff val="50000"/>
                      <a:alpha val="40000"/>
                    </a:schemeClr>
                  </a:glow>
                </a:effectLst>
                <a:latin typeface="Arial Black" pitchFamily="34" charset="0"/>
              </a:rPr>
              <a:t>hoto</a:t>
            </a:r>
            <a:r>
              <a:rPr lang="en-US" sz="3600" dirty="0" smtClean="0">
                <a:ln w="19050">
                  <a:noFill/>
                </a:ln>
                <a:effectLst>
                  <a:glow rad="101600">
                    <a:schemeClr val="accent4">
                      <a:lumMod val="50000"/>
                      <a:lumOff val="50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19050">
                  <a:noFill/>
                </a:ln>
                <a:effectLst>
                  <a:glow rad="101600">
                    <a:schemeClr val="accent4">
                      <a:lumMod val="50000"/>
                      <a:lumOff val="50000"/>
                      <a:alpha val="40000"/>
                    </a:schemeClr>
                  </a:glow>
                </a:effectLst>
                <a:latin typeface="Arial Black" pitchFamily="34" charset="0"/>
              </a:rPr>
              <a:t>fatongia</a:t>
            </a:r>
            <a:endParaRPr lang="en-US" sz="3600" dirty="0">
              <a:ln w="19050">
                <a:noFill/>
              </a:ln>
              <a:effectLst>
                <a:glow rad="101600">
                  <a:schemeClr val="accent4">
                    <a:lumMod val="50000"/>
                    <a:lumOff val="50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grpSp>
        <p:nvGrpSpPr>
          <p:cNvPr id="31" name="Group 18"/>
          <p:cNvGrpSpPr>
            <a:grpSpLocks/>
          </p:cNvGrpSpPr>
          <p:nvPr/>
        </p:nvGrpSpPr>
        <p:grpSpPr bwMode="auto">
          <a:xfrm>
            <a:off x="0" y="0"/>
            <a:ext cx="9144000" cy="923926"/>
            <a:chOff x="0" y="0"/>
            <a:chExt cx="5760" cy="582"/>
          </a:xfrm>
        </p:grpSpPr>
        <p:sp>
          <p:nvSpPr>
            <p:cNvPr id="32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5760" cy="582"/>
            </a:xfrm>
            <a:prstGeom prst="rect">
              <a:avLst/>
            </a:prstGeom>
            <a:gradFill flip="none" rotWithShape="1">
              <a:gsLst>
                <a:gs pos="0">
                  <a:srgbClr val="B74DFF"/>
                </a:gs>
                <a:gs pos="100000">
                  <a:srgbClr val="CCFFFF"/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5400" dirty="0"/>
            </a:p>
          </p:txBody>
        </p: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144" y="138"/>
              <a:ext cx="5472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ts val="4400"/>
                </a:lnSpc>
              </a:pPr>
              <a:r>
                <a:rPr lang="en-US" sz="400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88900" dist="254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Ngahi</a:t>
              </a:r>
              <a:r>
                <a:rPr lang="en-US" sz="400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88900" dist="254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 ‘</a:t>
              </a:r>
              <a:r>
                <a:rPr lang="en-US" sz="400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88900" dist="254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Elemeniti</a:t>
              </a:r>
              <a:r>
                <a:rPr lang="en-US" sz="400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88900" dist="254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 </a:t>
              </a:r>
              <a:r>
                <a:rPr lang="en-US" sz="400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88900" dist="254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Mo’ui</a:t>
              </a:r>
              <a:r>
                <a:rPr lang="en-US" sz="400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88900" dist="254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 ‘</a:t>
              </a:r>
              <a:r>
                <a:rPr lang="en-US" sz="400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88900" dist="254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oe</a:t>
              </a:r>
              <a:r>
                <a:rPr lang="en-US" sz="400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88900" dist="254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 </a:t>
              </a:r>
              <a:r>
                <a:rPr lang="en-US" sz="400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88900" dist="254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Lelei</a:t>
              </a:r>
              <a:r>
                <a:rPr lang="en-US" sz="400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88900" dist="254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 </a:t>
              </a:r>
              <a:r>
                <a:rPr lang="en-US" sz="400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88900" dist="254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moe</a:t>
              </a:r>
              <a:r>
                <a:rPr lang="en-US" sz="400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88900" dist="254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 </a:t>
              </a:r>
              <a:r>
                <a:rPr lang="en-US" sz="400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88900" dist="254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Kovi</a:t>
              </a:r>
              <a:endParaRPr lang="en-US" sz="4000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88900" dist="25400" dir="1200000" algn="ctr" rotWithShape="0">
                    <a:schemeClr val="bg1"/>
                  </a:outerShdw>
                </a:effectLst>
                <a:latin typeface="Impact" pitchFamily="34" charset="0"/>
              </a:endParaRPr>
            </a:p>
          </p:txBody>
        </p:sp>
      </p:grpSp>
    </p:spTree>
  </p:cSld>
  <p:clrMapOvr>
    <a:masterClrMapping/>
  </p:clrMapOvr>
  <p:transition advClick="0" advTm="2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" presetClass="entr" presetSubtype="3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500"/>
                            </p:stCondLst>
                            <p:childTnLst>
                              <p:par>
                                <p:cTn id="5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utoUpdateAnimBg="0"/>
      <p:bldP spid="68" grpId="0" autoUpdateAnimBg="0"/>
      <p:bldP spid="69" grpId="0" autoUpdateAnimBg="0"/>
      <p:bldP spid="70" grpId="0" animBg="1"/>
      <p:bldP spid="71" grpId="0" animBg="1"/>
      <p:bldP spid="72" grpId="0" autoUpdateAnimBg="0"/>
      <p:bldP spid="79" grpId="0" autoUpdateAnimBg="0"/>
      <p:bldP spid="80" grpId="0" autoUpdateAnimBg="0"/>
      <p:bldP spid="81" grpId="0" autoUpdateAnimBg="0"/>
      <p:bldP spid="82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100BE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AutoShape 27"/>
          <p:cNvSpPr>
            <a:spLocks noChangeArrowheads="1"/>
          </p:cNvSpPr>
          <p:nvPr/>
        </p:nvSpPr>
        <p:spPr bwMode="auto">
          <a:xfrm>
            <a:off x="3609975" y="1847676"/>
            <a:ext cx="473075" cy="185738"/>
          </a:xfrm>
          <a:prstGeom prst="rightArrow">
            <a:avLst>
              <a:gd name="adj1" fmla="val 50000"/>
              <a:gd name="adj2" fmla="val 63675"/>
            </a:avLst>
          </a:prstGeom>
          <a:solidFill>
            <a:srgbClr val="FFFF00"/>
          </a:solidFill>
          <a:ln w="38100">
            <a:solidFill>
              <a:srgbClr val="FFFF00">
                <a:alpha val="6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n w="76200">
                <a:noFill/>
              </a:ln>
            </a:endParaRPr>
          </a:p>
        </p:txBody>
      </p:sp>
      <p:sp>
        <p:nvSpPr>
          <p:cNvPr id="59" name="AutoShape 28"/>
          <p:cNvSpPr>
            <a:spLocks noChangeArrowheads="1"/>
          </p:cNvSpPr>
          <p:nvPr/>
        </p:nvSpPr>
        <p:spPr bwMode="auto">
          <a:xfrm>
            <a:off x="6292850" y="1847676"/>
            <a:ext cx="473075" cy="185738"/>
          </a:xfrm>
          <a:prstGeom prst="rightArrow">
            <a:avLst>
              <a:gd name="adj1" fmla="val 50000"/>
              <a:gd name="adj2" fmla="val 63675"/>
            </a:avLst>
          </a:prstGeom>
          <a:solidFill>
            <a:srgbClr val="FFFF00"/>
          </a:solidFill>
          <a:ln w="38100">
            <a:solidFill>
              <a:srgbClr val="FFFF00">
                <a:alpha val="6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n w="76200">
                <a:noFill/>
              </a:ln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03487" y="1676400"/>
            <a:ext cx="1525313" cy="4419600"/>
            <a:chOff x="1954212" y="1289050"/>
            <a:chExt cx="1843088" cy="5340350"/>
          </a:xfrm>
        </p:grpSpPr>
        <p:grpSp>
          <p:nvGrpSpPr>
            <p:cNvPr id="61" name="Group 61"/>
            <p:cNvGrpSpPr>
              <a:grpSpLocks/>
            </p:cNvGrpSpPr>
            <p:nvPr/>
          </p:nvGrpSpPr>
          <p:grpSpPr bwMode="auto">
            <a:xfrm>
              <a:off x="2187575" y="1289050"/>
              <a:ext cx="1393825" cy="4044950"/>
              <a:chOff x="2256" y="860"/>
              <a:chExt cx="878" cy="2548"/>
            </a:xfrm>
          </p:grpSpPr>
          <p:sp>
            <p:nvSpPr>
              <p:cNvPr id="65" name="Rectangle 55"/>
              <p:cNvSpPr>
                <a:spLocks noChangeArrowheads="1"/>
              </p:cNvSpPr>
              <p:nvPr/>
            </p:nvSpPr>
            <p:spPr bwMode="auto">
              <a:xfrm>
                <a:off x="2566" y="1238"/>
                <a:ext cx="218" cy="490"/>
              </a:xfrm>
              <a:prstGeom prst="rect">
                <a:avLst/>
              </a:prstGeom>
              <a:solidFill>
                <a:srgbClr val="FFFF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66" name="Picture 56" descr="Man business_ori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56" y="860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62" name="Picture 54" descr="Woman Business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79688" y="1828800"/>
              <a:ext cx="1217612" cy="3932238"/>
            </a:xfrm>
            <a:prstGeom prst="rect">
              <a:avLst/>
            </a:prstGeom>
            <a:noFill/>
          </p:spPr>
        </p:pic>
        <p:pic>
          <p:nvPicPr>
            <p:cNvPr id="63" name="Picture 52" descr="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4212" y="2057400"/>
              <a:ext cx="1376363" cy="4044950"/>
            </a:xfrm>
            <a:prstGeom prst="rect">
              <a:avLst/>
            </a:prstGeom>
            <a:noFill/>
          </p:spPr>
        </p:pic>
        <p:pic>
          <p:nvPicPr>
            <p:cNvPr id="64" name="Picture 53" descr="Wo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8700" y="2738438"/>
              <a:ext cx="1358900" cy="3890962"/>
            </a:xfrm>
            <a:prstGeom prst="rect">
              <a:avLst/>
            </a:prstGeom>
            <a:noFill/>
          </p:spPr>
        </p:pic>
      </p:grpSp>
      <p:sp>
        <p:nvSpPr>
          <p:cNvPr id="67" name="Text Box 21"/>
          <p:cNvSpPr txBox="1">
            <a:spLocks noChangeArrowheads="1"/>
          </p:cNvSpPr>
          <p:nvPr/>
        </p:nvSpPr>
        <p:spPr bwMode="auto">
          <a:xfrm>
            <a:off x="3838575" y="5065155"/>
            <a:ext cx="2743200" cy="114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ts val="2700"/>
              </a:lnSpc>
            </a:pPr>
            <a:r>
              <a:rPr lang="en-US" sz="3000" dirty="0" err="1" smtClean="0">
                <a:ln w="3175">
                  <a:noFill/>
                </a:ln>
                <a:latin typeface="Arial Black" pitchFamily="34" charset="0"/>
              </a:rPr>
              <a:t>Ngahi</a:t>
            </a:r>
            <a:endParaRPr lang="en-US" sz="3000" dirty="0" smtClean="0">
              <a:ln w="3175">
                <a:noFill/>
              </a:ln>
              <a:latin typeface="Arial Black" pitchFamily="34" charset="0"/>
            </a:endParaRPr>
          </a:p>
          <a:p>
            <a:pPr algn="ctr" eaLnBrk="0" hangingPunct="0">
              <a:lnSpc>
                <a:spcPts val="2700"/>
              </a:lnSpc>
            </a:pPr>
            <a:r>
              <a:rPr lang="en-US" sz="3000" spc="-300" dirty="0" smtClean="0">
                <a:ln w="3175">
                  <a:noFill/>
                </a:ln>
                <a:latin typeface="Arial Black" pitchFamily="34" charset="0"/>
              </a:rPr>
              <a:t>‘</a:t>
            </a:r>
            <a:r>
              <a:rPr lang="en-US" sz="3000" spc="-150" dirty="0" err="1" smtClean="0">
                <a:ln w="3175">
                  <a:noFill/>
                </a:ln>
                <a:latin typeface="Arial Black" pitchFamily="34" charset="0"/>
              </a:rPr>
              <a:t>Elemeniti</a:t>
            </a:r>
          </a:p>
          <a:p>
            <a:pPr algn="ctr" eaLnBrk="0" hangingPunct="0">
              <a:lnSpc>
                <a:spcPts val="2700"/>
              </a:lnSpc>
            </a:pPr>
            <a:r>
              <a:rPr lang="en-US" sz="3000" dirty="0" err="1" smtClean="0">
                <a:ln w="3175">
                  <a:noFill/>
                </a:ln>
                <a:latin typeface="Arial Black" pitchFamily="34" charset="0"/>
              </a:rPr>
              <a:t>Mo’ui</a:t>
            </a:r>
            <a:endParaRPr lang="en-US" sz="3000" dirty="0">
              <a:ln w="3175">
                <a:noFill/>
              </a:ln>
              <a:latin typeface="Arial Black" pitchFamily="34" charset="0"/>
            </a:endParaRPr>
          </a:p>
        </p:txBody>
      </p:sp>
      <p:sp>
        <p:nvSpPr>
          <p:cNvPr id="68" name="Text Box 24"/>
          <p:cNvSpPr txBox="1">
            <a:spLocks noChangeArrowheads="1"/>
          </p:cNvSpPr>
          <p:nvPr/>
        </p:nvSpPr>
        <p:spPr bwMode="auto">
          <a:xfrm>
            <a:off x="4599719" y="6022777"/>
            <a:ext cx="122091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400" dirty="0" err="1" smtClean="0">
                <a:latin typeface="Arial Black" pitchFamily="34" charset="0"/>
              </a:rPr>
              <a:t>Kovi</a:t>
            </a:r>
            <a:endParaRPr lang="en-US" sz="3400" dirty="0"/>
          </a:p>
        </p:txBody>
      </p:sp>
      <p:sp>
        <p:nvSpPr>
          <p:cNvPr id="69" name="Text Box 25"/>
          <p:cNvSpPr txBox="1">
            <a:spLocks noChangeArrowheads="1"/>
          </p:cNvSpPr>
          <p:nvPr/>
        </p:nvSpPr>
        <p:spPr bwMode="auto">
          <a:xfrm>
            <a:off x="6384925" y="6016824"/>
            <a:ext cx="259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dirty="0" err="1" smtClean="0">
                <a:latin typeface="Arial Black" pitchFamily="34" charset="0"/>
              </a:rPr>
              <a:t>Angakovi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70" name="AutoShape 27"/>
          <p:cNvSpPr>
            <a:spLocks noChangeArrowheads="1"/>
          </p:cNvSpPr>
          <p:nvPr/>
        </p:nvSpPr>
        <p:spPr bwMode="auto">
          <a:xfrm>
            <a:off x="3609975" y="5760839"/>
            <a:ext cx="473075" cy="185738"/>
          </a:xfrm>
          <a:prstGeom prst="rightArrow">
            <a:avLst>
              <a:gd name="adj1" fmla="val 50000"/>
              <a:gd name="adj2" fmla="val 63675"/>
            </a:avLst>
          </a:prstGeom>
          <a:solidFill>
            <a:schemeClr val="tx1"/>
          </a:solidFill>
          <a:ln w="38100">
            <a:solidFill>
              <a:srgbClr val="000000">
                <a:alpha val="69804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AutoShape 28"/>
          <p:cNvSpPr>
            <a:spLocks noChangeArrowheads="1"/>
          </p:cNvSpPr>
          <p:nvPr/>
        </p:nvSpPr>
        <p:spPr bwMode="auto">
          <a:xfrm>
            <a:off x="6292850" y="5760839"/>
            <a:ext cx="473075" cy="185738"/>
          </a:xfrm>
          <a:prstGeom prst="rightArrow">
            <a:avLst>
              <a:gd name="adj1" fmla="val 50000"/>
              <a:gd name="adj2" fmla="val 63675"/>
            </a:avLst>
          </a:prstGeom>
          <a:solidFill>
            <a:schemeClr val="tx1"/>
          </a:solidFill>
          <a:ln w="38100">
            <a:solidFill>
              <a:srgbClr val="000000">
                <a:alpha val="69804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Text Box 21"/>
          <p:cNvSpPr txBox="1">
            <a:spLocks noChangeArrowheads="1"/>
          </p:cNvSpPr>
          <p:nvPr/>
        </p:nvSpPr>
        <p:spPr bwMode="auto">
          <a:xfrm>
            <a:off x="3838575" y="1143000"/>
            <a:ext cx="2743200" cy="114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ts val="2700"/>
              </a:lnSpc>
            </a:pPr>
            <a:r>
              <a:rPr lang="en-US" sz="3000" dirty="0" err="1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8900" dist="38100" dir="1200000" algn="ctr" rotWithShape="0">
                    <a:schemeClr val="tx1"/>
                  </a:outerShdw>
                </a:effectLst>
                <a:latin typeface="Arial Black" pitchFamily="34" charset="0"/>
              </a:rPr>
              <a:t>Ngahi</a:t>
            </a:r>
            <a:endParaRPr lang="en-US" sz="3000" dirty="0" smtClean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88900" dist="38100" dir="1200000" algn="ctr" rotWithShape="0">
                  <a:schemeClr val="tx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ts val="2700"/>
              </a:lnSpc>
            </a:pPr>
            <a:r>
              <a:rPr lang="en-US" sz="3000" spc="-3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8900" dist="38100" dir="1200000" algn="ctr" rotWithShape="0">
                    <a:schemeClr val="tx1"/>
                  </a:outerShdw>
                </a:effectLst>
                <a:latin typeface="Arial Black" pitchFamily="34" charset="0"/>
              </a:rPr>
              <a:t>‘</a:t>
            </a:r>
            <a:r>
              <a:rPr lang="en-US" sz="3000" spc="-150" dirty="0" err="1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8900" dist="38100" dir="1200000" algn="ctr" rotWithShape="0">
                    <a:schemeClr val="tx1"/>
                  </a:outerShdw>
                </a:effectLst>
                <a:latin typeface="Arial Black" pitchFamily="34" charset="0"/>
              </a:rPr>
              <a:t>Elemeniti</a:t>
            </a:r>
          </a:p>
          <a:p>
            <a:pPr algn="ctr" eaLnBrk="0" hangingPunct="0">
              <a:lnSpc>
                <a:spcPts val="2700"/>
              </a:lnSpc>
            </a:pPr>
            <a:r>
              <a:rPr lang="en-US" sz="3000" dirty="0" err="1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8900" dist="38100" dir="1200000" algn="ctr" rotWithShape="0">
                    <a:schemeClr val="tx1"/>
                  </a:outerShdw>
                </a:effectLst>
                <a:latin typeface="Arial Black" pitchFamily="34" charset="0"/>
              </a:rPr>
              <a:t>Mo’ui</a:t>
            </a:r>
            <a:endParaRPr lang="en-US" sz="30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88900" dist="38100" dir="12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74" name="Text Box 22"/>
          <p:cNvSpPr txBox="1">
            <a:spLocks noChangeArrowheads="1"/>
          </p:cNvSpPr>
          <p:nvPr/>
        </p:nvSpPr>
        <p:spPr bwMode="auto">
          <a:xfrm>
            <a:off x="1752600" y="1489248"/>
            <a:ext cx="1531188" cy="79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ts val="2700"/>
              </a:lnSpc>
            </a:pPr>
            <a:r>
              <a:rPr lang="en-US" sz="30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8900" dist="38100" dir="1200000" algn="ctr" rotWithShape="0">
                    <a:schemeClr val="tx1"/>
                  </a:outerShdw>
                </a:effectLst>
                <a:latin typeface="Arial Black" pitchFamily="34" charset="0"/>
              </a:rPr>
              <a:t>Ngahi</a:t>
            </a:r>
            <a:endParaRPr lang="en-US" sz="30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88900" dist="38100" dir="1200000" algn="ctr" rotWithShape="0">
                  <a:schemeClr val="tx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ts val="2700"/>
              </a:lnSpc>
            </a:pPr>
            <a:r>
              <a:rPr lang="en-US" sz="30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8900" dist="38100" dir="1200000" algn="ctr" rotWithShape="0">
                    <a:schemeClr val="tx1"/>
                  </a:outerShdw>
                </a:effectLst>
                <a:latin typeface="Arial Black" pitchFamily="34" charset="0"/>
              </a:rPr>
              <a:t>Ngaue</a:t>
            </a:r>
            <a:endParaRPr lang="en-US" sz="30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88900" dist="38100" dir="12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78" name="Text Box 26"/>
          <p:cNvSpPr txBox="1">
            <a:spLocks noChangeArrowheads="1"/>
          </p:cNvSpPr>
          <p:nvPr/>
        </p:nvSpPr>
        <p:spPr bwMode="auto">
          <a:xfrm>
            <a:off x="6765925" y="1489248"/>
            <a:ext cx="1828800" cy="79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ts val="2700"/>
              </a:lnSpc>
            </a:pPr>
            <a:r>
              <a:rPr lang="en-US" sz="3000" dirty="0" err="1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8900" dist="38100" dir="1200000" algn="ctr" rotWithShape="0">
                    <a:schemeClr val="tx1"/>
                  </a:outerShdw>
                </a:effectLst>
                <a:latin typeface="Arial Black" pitchFamily="34" charset="0"/>
              </a:rPr>
              <a:t>Toko</a:t>
            </a:r>
            <a:r>
              <a:rPr lang="en-US" sz="30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8900" dist="38100" dir="1200000" algn="ctr" rotWithShape="0">
                    <a:schemeClr val="tx1"/>
                  </a:outerShdw>
                </a:effectLst>
                <a:latin typeface="Arial Black" pitchFamily="34" charset="0"/>
              </a:rPr>
              <a:t>-</a:t>
            </a:r>
          </a:p>
          <a:p>
            <a:pPr algn="ctr" eaLnBrk="0" hangingPunct="0">
              <a:lnSpc>
                <a:spcPts val="2700"/>
              </a:lnSpc>
            </a:pPr>
            <a:r>
              <a:rPr lang="en-US" sz="3000" dirty="0" err="1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8900" dist="38100" dir="1200000" algn="ctr" rotWithShape="0">
                    <a:schemeClr val="tx1"/>
                  </a:outerShdw>
                </a:effectLst>
                <a:latin typeface="Arial Black" pitchFamily="34" charset="0"/>
              </a:rPr>
              <a:t>taha</a:t>
            </a:r>
            <a:r>
              <a:rPr lang="en-US" sz="3000" dirty="0" smtClean="0">
                <a:solidFill>
                  <a:srgbClr val="66FFFF"/>
                </a:solidFill>
                <a:effectLst>
                  <a:outerShdw blurRad="88900" dist="38100" dir="12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endParaRPr lang="en-US" sz="3000" dirty="0">
              <a:solidFill>
                <a:srgbClr val="66FFFF"/>
              </a:solidFill>
              <a:effectLst>
                <a:outerShdw blurRad="88900" dist="38100" dir="12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79" name="Text Box 22"/>
          <p:cNvSpPr txBox="1">
            <a:spLocks noChangeArrowheads="1"/>
          </p:cNvSpPr>
          <p:nvPr/>
        </p:nvSpPr>
        <p:spPr bwMode="auto">
          <a:xfrm>
            <a:off x="1800690" y="5411403"/>
            <a:ext cx="1435008" cy="79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ts val="2700"/>
              </a:lnSpc>
            </a:pPr>
            <a:r>
              <a:rPr lang="en-US" sz="3000" spc="-150" dirty="0" err="1">
                <a:ln w="3175">
                  <a:noFill/>
                </a:ln>
                <a:latin typeface="Arial Black" pitchFamily="34" charset="0"/>
              </a:rPr>
              <a:t>Ngahi</a:t>
            </a:r>
          </a:p>
          <a:p>
            <a:pPr algn="ctr" eaLnBrk="0" hangingPunct="0">
              <a:lnSpc>
                <a:spcPts val="2700"/>
              </a:lnSpc>
            </a:pPr>
            <a:r>
              <a:rPr lang="en-US" sz="3000" spc="-150" dirty="0" err="1">
                <a:ln w="3175">
                  <a:noFill/>
                </a:ln>
                <a:latin typeface="Arial Black" pitchFamily="34" charset="0"/>
              </a:rPr>
              <a:t>Ngaue</a:t>
            </a:r>
          </a:p>
        </p:txBody>
      </p:sp>
      <p:sp>
        <p:nvSpPr>
          <p:cNvPr id="80" name="Text Box 23"/>
          <p:cNvSpPr txBox="1">
            <a:spLocks noChangeArrowheads="1"/>
          </p:cNvSpPr>
          <p:nvPr/>
        </p:nvSpPr>
        <p:spPr bwMode="auto">
          <a:xfrm>
            <a:off x="1907738" y="6022777"/>
            <a:ext cx="122091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400" dirty="0" err="1" smtClean="0">
                <a:latin typeface="Arial Black" pitchFamily="34" charset="0"/>
              </a:rPr>
              <a:t>Kovi</a:t>
            </a:r>
            <a:endParaRPr lang="en-US" sz="3400" dirty="0"/>
          </a:p>
        </p:txBody>
      </p:sp>
      <p:sp>
        <p:nvSpPr>
          <p:cNvPr id="81" name="Text Box 26"/>
          <p:cNvSpPr txBox="1">
            <a:spLocks noChangeArrowheads="1"/>
          </p:cNvSpPr>
          <p:nvPr/>
        </p:nvSpPr>
        <p:spPr bwMode="auto">
          <a:xfrm>
            <a:off x="6765925" y="5413177"/>
            <a:ext cx="1828800" cy="79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ts val="2700"/>
              </a:lnSpc>
            </a:pPr>
            <a:r>
              <a:rPr lang="en-US" sz="3000" dirty="0" err="1" smtClean="0">
                <a:ln w="3175">
                  <a:noFill/>
                </a:ln>
                <a:latin typeface="Arial Black" pitchFamily="34" charset="0"/>
              </a:rPr>
              <a:t>Toko</a:t>
            </a:r>
            <a:r>
              <a:rPr lang="en-US" sz="3000" dirty="0" smtClean="0">
                <a:ln w="3175">
                  <a:noFill/>
                </a:ln>
                <a:latin typeface="Arial Black" pitchFamily="34" charset="0"/>
              </a:rPr>
              <a:t>-</a:t>
            </a:r>
          </a:p>
          <a:p>
            <a:pPr algn="ctr" eaLnBrk="0" hangingPunct="0">
              <a:lnSpc>
                <a:spcPts val="2700"/>
              </a:lnSpc>
            </a:pPr>
            <a:r>
              <a:rPr lang="en-US" sz="3000" dirty="0" err="1" smtClean="0">
                <a:ln w="3175">
                  <a:noFill/>
                </a:ln>
                <a:latin typeface="Arial Black" pitchFamily="34" charset="0"/>
              </a:rPr>
              <a:t>taha</a:t>
            </a:r>
            <a:r>
              <a:rPr lang="en-US" sz="3000" dirty="0" smtClean="0">
                <a:latin typeface="Arial Black" pitchFamily="34" charset="0"/>
              </a:rPr>
              <a:t> </a:t>
            </a:r>
            <a:endParaRPr lang="en-US" sz="3000" dirty="0">
              <a:latin typeface="Arial Black" pitchFamily="34" charset="0"/>
            </a:endParaRPr>
          </a:p>
        </p:txBody>
      </p:sp>
      <p:sp>
        <p:nvSpPr>
          <p:cNvPr id="85" name="Text Box 15"/>
          <p:cNvSpPr txBox="1">
            <a:spLocks noChangeArrowheads="1"/>
          </p:cNvSpPr>
          <p:nvPr/>
        </p:nvSpPr>
        <p:spPr bwMode="auto">
          <a:xfrm>
            <a:off x="1981200" y="3965138"/>
            <a:ext cx="6134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>
                <a:ln w="19050">
                  <a:noFill/>
                </a:ln>
                <a:effectLst>
                  <a:glow rad="101600">
                    <a:schemeClr val="accent4">
                      <a:lumMod val="50000"/>
                      <a:lumOff val="50000"/>
                      <a:alpha val="40000"/>
                    </a:schemeClr>
                  </a:glow>
                </a:effectLst>
                <a:latin typeface="Arial Black" pitchFamily="34" charset="0"/>
              </a:rPr>
              <a:t>‘</a:t>
            </a:r>
            <a:r>
              <a:rPr lang="en-US" sz="3600" dirty="0" err="1">
                <a:ln w="19050">
                  <a:noFill/>
                </a:ln>
                <a:effectLst>
                  <a:glow rad="101600">
                    <a:schemeClr val="accent4">
                      <a:lumMod val="50000"/>
                      <a:lumOff val="50000"/>
                      <a:alpha val="40000"/>
                    </a:schemeClr>
                  </a:glow>
                </a:effectLst>
                <a:latin typeface="Arial Black" pitchFamily="34" charset="0"/>
              </a:rPr>
              <a:t>Ikai</a:t>
            </a:r>
            <a:r>
              <a:rPr lang="en-US" sz="3600" dirty="0">
                <a:ln w="19050">
                  <a:noFill/>
                </a:ln>
                <a:effectLst>
                  <a:glow rad="101600">
                    <a:schemeClr val="accent4">
                      <a:lumMod val="50000"/>
                      <a:lumOff val="50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19050">
                  <a:noFill/>
                </a:ln>
                <a:effectLst>
                  <a:glow rad="101600">
                    <a:schemeClr val="accent4">
                      <a:lumMod val="50000"/>
                      <a:lumOff val="50000"/>
                      <a:alpha val="40000"/>
                    </a:schemeClr>
                  </a:glow>
                </a:effectLst>
                <a:latin typeface="Arial Black" pitchFamily="34" charset="0"/>
              </a:rPr>
              <a:t>hoko</a:t>
            </a:r>
            <a:r>
              <a:rPr lang="en-US" sz="3600" dirty="0">
                <a:ln w="19050">
                  <a:noFill/>
                </a:ln>
                <a:effectLst>
                  <a:glow rad="101600">
                    <a:schemeClr val="accent4">
                      <a:lumMod val="50000"/>
                      <a:lumOff val="50000"/>
                      <a:alpha val="40000"/>
                    </a:schemeClr>
                  </a:glow>
                </a:effectLst>
                <a:latin typeface="Arial Black" pitchFamily="34" charset="0"/>
              </a:rPr>
              <a:t> mo </a:t>
            </a:r>
            <a:r>
              <a:rPr lang="en-US" sz="3600" dirty="0" err="1" smtClean="0">
                <a:ln w="19050">
                  <a:noFill/>
                </a:ln>
                <a:effectLst>
                  <a:glow rad="101600">
                    <a:schemeClr val="accent4">
                      <a:lumMod val="50000"/>
                      <a:lumOff val="50000"/>
                      <a:alpha val="40000"/>
                    </a:schemeClr>
                  </a:glow>
                </a:effectLst>
                <a:latin typeface="Arial Black" pitchFamily="34" charset="0"/>
              </a:rPr>
              <a:t>a’usia</a:t>
            </a:r>
            <a:endParaRPr lang="en-US" sz="3600" dirty="0">
              <a:ln w="19050">
                <a:noFill/>
              </a:ln>
              <a:effectLst>
                <a:glow rad="101600">
                  <a:schemeClr val="accent4">
                    <a:lumMod val="50000"/>
                    <a:lumOff val="50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86" name="Text Box 15"/>
          <p:cNvSpPr txBox="1">
            <a:spLocks noChangeArrowheads="1"/>
          </p:cNvSpPr>
          <p:nvPr/>
        </p:nvSpPr>
        <p:spPr bwMode="auto">
          <a:xfrm>
            <a:off x="1981200" y="4382869"/>
            <a:ext cx="6134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 err="1" smtClean="0">
                <a:ln w="19050">
                  <a:noFill/>
                </a:ln>
                <a:effectLst>
                  <a:glow rad="101600">
                    <a:schemeClr val="accent4">
                      <a:lumMod val="50000"/>
                      <a:lumOff val="50000"/>
                      <a:alpha val="40000"/>
                    </a:schemeClr>
                  </a:glow>
                </a:effectLst>
                <a:latin typeface="Arial Black" pitchFamily="34" charset="0"/>
              </a:rPr>
              <a:t>hoto</a:t>
            </a:r>
            <a:r>
              <a:rPr lang="en-US" sz="3600" dirty="0" smtClean="0">
                <a:ln w="19050">
                  <a:noFill/>
                </a:ln>
                <a:effectLst>
                  <a:glow rad="101600">
                    <a:schemeClr val="accent4">
                      <a:lumMod val="50000"/>
                      <a:lumOff val="50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19050">
                  <a:noFill/>
                </a:ln>
                <a:effectLst>
                  <a:glow rad="101600">
                    <a:schemeClr val="accent4">
                      <a:lumMod val="50000"/>
                      <a:lumOff val="50000"/>
                      <a:alpha val="40000"/>
                    </a:schemeClr>
                  </a:glow>
                </a:effectLst>
                <a:latin typeface="Arial Black" pitchFamily="34" charset="0"/>
              </a:rPr>
              <a:t>fatongia</a:t>
            </a:r>
            <a:endParaRPr lang="en-US" sz="3600" dirty="0">
              <a:ln w="19050">
                <a:noFill/>
              </a:ln>
              <a:effectLst>
                <a:glow rad="101600">
                  <a:schemeClr val="accent4">
                    <a:lumMod val="50000"/>
                    <a:lumOff val="50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grpSp>
        <p:nvGrpSpPr>
          <p:cNvPr id="31" name="Group 18"/>
          <p:cNvGrpSpPr>
            <a:grpSpLocks/>
          </p:cNvGrpSpPr>
          <p:nvPr/>
        </p:nvGrpSpPr>
        <p:grpSpPr bwMode="auto">
          <a:xfrm>
            <a:off x="0" y="0"/>
            <a:ext cx="9144000" cy="923926"/>
            <a:chOff x="0" y="0"/>
            <a:chExt cx="5760" cy="582"/>
          </a:xfrm>
        </p:grpSpPr>
        <p:sp>
          <p:nvSpPr>
            <p:cNvPr id="32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5760" cy="582"/>
            </a:xfrm>
            <a:prstGeom prst="rect">
              <a:avLst/>
            </a:prstGeom>
            <a:gradFill flip="none" rotWithShape="1">
              <a:gsLst>
                <a:gs pos="0">
                  <a:srgbClr val="B74DFF"/>
                </a:gs>
                <a:gs pos="100000">
                  <a:srgbClr val="CCFFFF"/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5400" dirty="0"/>
            </a:p>
          </p:txBody>
        </p: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144" y="138"/>
              <a:ext cx="5472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ts val="4400"/>
                </a:lnSpc>
              </a:pPr>
              <a:r>
                <a:rPr lang="en-US" sz="400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88900" dist="254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Ngahi</a:t>
              </a:r>
              <a:r>
                <a:rPr lang="en-US" sz="400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88900" dist="254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 ‘</a:t>
              </a:r>
              <a:r>
                <a:rPr lang="en-US" sz="400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88900" dist="254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Elemeniti</a:t>
              </a:r>
              <a:r>
                <a:rPr lang="en-US" sz="400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88900" dist="254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 </a:t>
              </a:r>
              <a:r>
                <a:rPr lang="en-US" sz="400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88900" dist="254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Mo’ui</a:t>
              </a:r>
              <a:r>
                <a:rPr lang="en-US" sz="400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88900" dist="254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 ‘</a:t>
              </a:r>
              <a:r>
                <a:rPr lang="en-US" sz="400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88900" dist="254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oe</a:t>
              </a:r>
              <a:r>
                <a:rPr lang="en-US" sz="400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88900" dist="254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 </a:t>
              </a:r>
              <a:r>
                <a:rPr lang="en-US" sz="400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88900" dist="254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Lelei</a:t>
              </a:r>
              <a:r>
                <a:rPr lang="en-US" sz="400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88900" dist="254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 </a:t>
              </a:r>
              <a:r>
                <a:rPr lang="en-US" sz="400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88900" dist="254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moe</a:t>
              </a:r>
              <a:r>
                <a:rPr lang="en-US" sz="4000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88900" dist="254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 </a:t>
              </a:r>
              <a:r>
                <a:rPr lang="en-US" sz="4000" dirty="0" err="1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88900" dist="25400" dir="1200000" algn="ctr" rotWithShape="0">
                      <a:schemeClr val="bg1"/>
                    </a:outerShdw>
                  </a:effectLst>
                  <a:latin typeface="Impact" pitchFamily="34" charset="0"/>
                </a:rPr>
                <a:t>Kovi</a:t>
              </a:r>
              <a:endParaRPr lang="en-US" sz="4000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88900" dist="25400" dir="1200000" algn="ctr" rotWithShape="0">
                    <a:schemeClr val="bg1"/>
                  </a:outerShdw>
                </a:effectLst>
                <a:latin typeface="Impact" pitchFamily="34" charset="0"/>
              </a:endParaRPr>
            </a:p>
          </p:txBody>
        </p:sp>
      </p:grp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2330450" y="2830358"/>
            <a:ext cx="5448300" cy="98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400000" algn="ctr" rotWithShape="0">
              <a:schemeClr val="tx1">
                <a:alpha val="37000"/>
              </a:schemeClr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3600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Fakahoko</a:t>
            </a:r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 mo </a:t>
            </a:r>
            <a:r>
              <a:rPr lang="en-US" sz="3600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a’usia</a:t>
            </a:r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hoto</a:t>
            </a:r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fatongia</a:t>
            </a:r>
            <a:endParaRPr lang="en-US" sz="3600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4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1844772" y="2133600"/>
            <a:ext cx="134684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4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8900" dist="38100" dir="1200000" algn="ctr" rotWithShape="0">
                    <a:schemeClr val="tx1"/>
                  </a:outerShdw>
                </a:effectLst>
                <a:latin typeface="Arial Black" pitchFamily="34" charset="0"/>
              </a:rPr>
              <a:t>Lelei</a:t>
            </a:r>
            <a:endParaRPr lang="en-US" sz="34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88900" dist="38100" dir="1200000" algn="ctr" rotWithShape="0">
                  <a:schemeClr val="tx1"/>
                </a:outerShdw>
              </a:effectLst>
            </a:endParaRPr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4536753" y="2133600"/>
            <a:ext cx="134684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4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8900" dist="38100" dir="1200000" algn="ctr" rotWithShape="0">
                    <a:schemeClr val="tx1"/>
                  </a:outerShdw>
                </a:effectLst>
                <a:latin typeface="Arial Black" pitchFamily="34" charset="0"/>
              </a:rPr>
              <a:t>Lelei</a:t>
            </a:r>
            <a:endParaRPr lang="en-US" sz="34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88900" dist="38100" dir="1200000" algn="ctr" rotWithShape="0">
                  <a:schemeClr val="tx1"/>
                </a:outerShdw>
              </a:effectLst>
            </a:endParaRPr>
          </a:p>
        </p:txBody>
      </p:sp>
      <p:sp>
        <p:nvSpPr>
          <p:cNvPr id="40" name="Text Box 25"/>
          <p:cNvSpPr txBox="1">
            <a:spLocks noChangeArrowheads="1"/>
          </p:cNvSpPr>
          <p:nvPr/>
        </p:nvSpPr>
        <p:spPr bwMode="auto">
          <a:xfrm>
            <a:off x="6651625" y="2133600"/>
            <a:ext cx="20574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4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8900" dist="38100" dir="1200000" algn="ctr" rotWithShape="0">
                    <a:schemeClr val="tx1"/>
                  </a:outerShdw>
                </a:effectLst>
                <a:latin typeface="Arial Black" pitchFamily="34" charset="0"/>
              </a:rPr>
              <a:t>Lelei</a:t>
            </a:r>
            <a:r>
              <a:rPr lang="en-US" sz="3400" dirty="0">
                <a:ln w="3175">
                  <a:solidFill>
                    <a:schemeClr val="tx1"/>
                  </a:solidFill>
                </a:ln>
                <a:solidFill>
                  <a:srgbClr val="FF3300"/>
                </a:solidFill>
                <a:effectLst>
                  <a:outerShdw blurRad="88900" dist="38100" dir="12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9000"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04800" y="2615184"/>
            <a:ext cx="8534400" cy="92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3400" dirty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‘E </a:t>
            </a:r>
            <a:r>
              <a:rPr lang="en-US" sz="3400" dirty="0" err="1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fakamau’i</a:t>
            </a:r>
            <a:r>
              <a:rPr lang="en-US" sz="3400" dirty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 e </a:t>
            </a:r>
            <a:r>
              <a:rPr lang="en-US" sz="3400" dirty="0" err="1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tokotaha</a:t>
            </a:r>
            <a:r>
              <a:rPr lang="en-US" sz="340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3400" dirty="0" err="1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kotoa</a:t>
            </a:r>
            <a:r>
              <a:rPr lang="en-US" sz="340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3400" dirty="0" err="1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fakatatau</a:t>
            </a:r>
            <a:r>
              <a:rPr lang="en-US" sz="340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3400" dirty="0" err="1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kihe</a:t>
            </a:r>
            <a:r>
              <a:rPr lang="en-US" sz="340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 ‘</a:t>
            </a:r>
            <a:r>
              <a:rPr lang="en-US" sz="3400" dirty="0" err="1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ene</a:t>
            </a:r>
            <a:r>
              <a:rPr lang="en-US" sz="340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3400" dirty="0" err="1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ngaue</a:t>
            </a:r>
            <a:r>
              <a:rPr lang="en-US" sz="340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3400" dirty="0" err="1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na’e</a:t>
            </a:r>
            <a:r>
              <a:rPr lang="en-US" sz="3400" dirty="0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3400" dirty="0" err="1" smtClean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fai</a:t>
            </a:r>
            <a:endParaRPr lang="en-US" sz="3400" dirty="0">
              <a:ln>
                <a:solidFill>
                  <a:schemeClr val="tx1"/>
                </a:solidFill>
              </a:ln>
              <a:solidFill>
                <a:srgbClr val="660066"/>
              </a:solidFill>
              <a:effectLst>
                <a:outerShdw blurRad="50800" dist="50800" dir="1800000" algn="ctr" rotWithShape="0">
                  <a:schemeClr val="bg1"/>
                </a:outerShdw>
              </a:effectLst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3101457" y="3544669"/>
            <a:ext cx="29183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3600" b="1" i="1" dirty="0" err="1">
                <a:ln w="12700">
                  <a:solidFill>
                    <a:srgbClr val="600060"/>
                  </a:solidFill>
                </a:ln>
                <a:solidFill>
                  <a:srgbClr val="600060"/>
                </a:solidFill>
                <a:effectLst>
                  <a:outerShdw blurRad="76200" dist="50800" dir="1800000" algn="tl">
                    <a:schemeClr val="bg1"/>
                  </a:outerShdw>
                </a:effectLst>
                <a:cs typeface="Times New Roman" pitchFamily="18" charset="0"/>
              </a:rPr>
              <a:t>Fakaha</a:t>
            </a:r>
            <a:r>
              <a:rPr lang="en-US" sz="3600" b="1" i="1" dirty="0">
                <a:ln w="12700">
                  <a:solidFill>
                    <a:srgbClr val="600060"/>
                  </a:solidFill>
                </a:ln>
                <a:solidFill>
                  <a:srgbClr val="600060"/>
                </a:solidFill>
                <a:effectLst>
                  <a:outerShdw blurRad="76200" dist="50800" dir="1800000" algn="tl">
                    <a:schemeClr val="bg1"/>
                  </a:outerShdw>
                </a:effectLst>
                <a:cs typeface="Times New Roman" pitchFamily="18" charset="0"/>
              </a:rPr>
              <a:t> 20:13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495300" y="4876800"/>
            <a:ext cx="8149968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Koe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tui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 ‘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ikai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 smtClean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ngaue’i</a:t>
            </a:r>
            <a:r>
              <a:rPr lang="en-US" sz="3600" dirty="0" smtClean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 ‘</a:t>
            </a:r>
            <a:r>
              <a:rPr lang="en-US" sz="3600" dirty="0" err="1" smtClean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oku</a:t>
            </a:r>
            <a:r>
              <a:rPr lang="en-US" sz="3600" dirty="0" smtClean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mate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3332288" y="5410200"/>
            <a:ext cx="24248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3600" b="1" i="1" dirty="0" err="1">
                <a:ln w="3175">
                  <a:solidFill>
                    <a:srgbClr val="000000"/>
                  </a:solidFill>
                </a:ln>
                <a:solidFill>
                  <a:srgbClr val="CCFFFF"/>
                </a:solidFill>
                <a:effectLst>
                  <a:outerShdw blurRad="114300" dist="38100" dir="2700000" algn="tl">
                    <a:srgbClr val="000000"/>
                  </a:outerShdw>
                </a:effectLst>
              </a:rPr>
              <a:t>Semisi</a:t>
            </a:r>
            <a:r>
              <a:rPr lang="en-US" sz="3600" b="1" i="1" dirty="0">
                <a:ln w="3175">
                  <a:solidFill>
                    <a:srgbClr val="000000"/>
                  </a:solidFill>
                </a:ln>
                <a:solidFill>
                  <a:srgbClr val="CCFFFF"/>
                </a:solidFill>
                <a:effectLst>
                  <a:outerShdw blurRad="114300" dist="38100" dir="2700000" algn="tl">
                    <a:srgbClr val="000000"/>
                  </a:outerShdw>
                </a:effectLst>
              </a:rPr>
              <a:t> 2:26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9144000" cy="1905000"/>
            <a:chOff x="0" y="0"/>
            <a:chExt cx="9144000" cy="1905000"/>
          </a:xfrm>
        </p:grpSpPr>
        <p:sp>
          <p:nvSpPr>
            <p:cNvPr id="4813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1905000"/>
            </a:xfrm>
            <a:prstGeom prst="rect">
              <a:avLst/>
            </a:prstGeom>
            <a:gradFill flip="none" rotWithShape="1">
              <a:gsLst>
                <a:gs pos="0">
                  <a:srgbClr val="D08BFF"/>
                </a:gs>
                <a:gs pos="50000">
                  <a:schemeClr val="bg1"/>
                </a:gs>
                <a:gs pos="100000">
                  <a:srgbClr val="D08BFF"/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685800" y="228600"/>
              <a:ext cx="7772400" cy="160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38100" dist="38100" dir="120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ts val="3900"/>
                </a:lnSpc>
              </a:pPr>
              <a:r>
                <a:rPr lang="en-US" sz="4200" dirty="0" err="1" smtClean="0">
                  <a:solidFill>
                    <a:srgbClr val="000099"/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  <a:outerShdw blurRad="50800" dist="38100" dir="600000" algn="ctr" rotWithShape="0">
                      <a:schemeClr val="bg1"/>
                    </a:outerShdw>
                  </a:effectLst>
                  <a:latin typeface="Arial Black" pitchFamily="34" charset="0"/>
                </a:rPr>
                <a:t>Ko</a:t>
              </a:r>
              <a:r>
                <a:rPr lang="en-US" sz="4200" dirty="0" smtClean="0">
                  <a:solidFill>
                    <a:srgbClr val="000099"/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  <a:outerShdw blurRad="50800" dist="38100" dir="600000" algn="ctr" rotWithShape="0">
                      <a:schemeClr val="bg1"/>
                    </a:outerShdw>
                  </a:effectLst>
                  <a:latin typeface="Arial Black" pitchFamily="34" charset="0"/>
                </a:rPr>
                <a:t> ‘</a:t>
              </a:r>
              <a:r>
                <a:rPr lang="en-US" sz="4200" dirty="0" err="1" smtClean="0">
                  <a:solidFill>
                    <a:srgbClr val="000099"/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  <a:outerShdw blurRad="50800" dist="38100" dir="600000" algn="ctr" rotWithShape="0">
                      <a:schemeClr val="bg1"/>
                    </a:outerShdw>
                  </a:effectLst>
                  <a:latin typeface="Arial Black" pitchFamily="34" charset="0"/>
                </a:rPr>
                <a:t>ete</a:t>
              </a:r>
              <a:r>
                <a:rPr lang="en-US" sz="4200" dirty="0" smtClean="0">
                  <a:solidFill>
                    <a:srgbClr val="000099"/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  <a:outerShdw blurRad="50800" dist="38100" dir="6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4200" dirty="0" err="1" smtClean="0">
                  <a:solidFill>
                    <a:srgbClr val="000099"/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  <a:outerShdw blurRad="50800" dist="38100" dir="600000" algn="ctr" rotWithShape="0">
                      <a:schemeClr val="bg1"/>
                    </a:outerShdw>
                  </a:effectLst>
                  <a:latin typeface="Arial Black" pitchFamily="34" charset="0"/>
                </a:rPr>
                <a:t>Ngahi</a:t>
              </a:r>
              <a:r>
                <a:rPr lang="en-US" sz="4200" dirty="0" smtClean="0">
                  <a:solidFill>
                    <a:srgbClr val="000099"/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  <a:outerShdw blurRad="50800" dist="38100" dir="6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4200" dirty="0" err="1" smtClean="0">
                  <a:solidFill>
                    <a:srgbClr val="000099"/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  <a:outerShdw blurRad="50800" dist="38100" dir="600000" algn="ctr" rotWithShape="0">
                      <a:schemeClr val="bg1"/>
                    </a:outerShdw>
                  </a:effectLst>
                  <a:latin typeface="Arial Black" pitchFamily="34" charset="0"/>
                </a:rPr>
                <a:t>Ngaue</a:t>
              </a:r>
              <a:endParaRPr lang="en-US" sz="4200" dirty="0" smtClean="0">
                <a:solidFill>
                  <a:srgbClr val="000099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600000" algn="ctr" rotWithShape="0">
                    <a:schemeClr val="bg1"/>
                  </a:outerShdw>
                </a:effectLst>
                <a:latin typeface="Arial Black" pitchFamily="34" charset="0"/>
              </a:endParaRPr>
            </a:p>
            <a:p>
              <a:pPr algn="ctr" eaLnBrk="0" hangingPunct="0">
                <a:lnSpc>
                  <a:spcPts val="3900"/>
                </a:lnSpc>
              </a:pPr>
              <a:r>
                <a:rPr lang="en-US" sz="4200" dirty="0" smtClean="0">
                  <a:solidFill>
                    <a:srgbClr val="000099"/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  <a:outerShdw blurRad="50800" dist="38100" dir="600000" algn="ctr" rotWithShape="0">
                      <a:schemeClr val="bg1"/>
                    </a:outerShdw>
                  </a:effectLst>
                  <a:latin typeface="Arial Black" pitchFamily="34" charset="0"/>
                </a:rPr>
                <a:t>‘</a:t>
              </a:r>
              <a:r>
                <a:rPr lang="en-US" sz="4200" dirty="0" err="1" smtClean="0">
                  <a:solidFill>
                    <a:srgbClr val="000099"/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  <a:outerShdw blurRad="50800" dist="38100" dir="600000" algn="ctr" rotWithShape="0">
                      <a:schemeClr val="bg1"/>
                    </a:outerShdw>
                  </a:effectLst>
                  <a:latin typeface="Arial Black" pitchFamily="34" charset="0"/>
                </a:rPr>
                <a:t>oku</a:t>
              </a:r>
              <a:r>
                <a:rPr lang="en-US" sz="4200" dirty="0" smtClean="0">
                  <a:solidFill>
                    <a:srgbClr val="000099"/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  <a:outerShdw blurRad="50800" dist="38100" dir="600000" algn="ctr" rotWithShape="0">
                      <a:schemeClr val="bg1"/>
                    </a:outerShdw>
                  </a:effectLst>
                  <a:latin typeface="Arial Black" pitchFamily="34" charset="0"/>
                </a:rPr>
                <a:t> ne </a:t>
              </a:r>
              <a:r>
                <a:rPr lang="en-US" sz="4200" dirty="0" err="1" smtClean="0">
                  <a:solidFill>
                    <a:srgbClr val="000099"/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  <a:outerShdw blurRad="50800" dist="38100" dir="600000" algn="ctr" rotWithShape="0">
                      <a:schemeClr val="bg1"/>
                    </a:outerShdw>
                  </a:effectLst>
                  <a:latin typeface="Arial Black" pitchFamily="34" charset="0"/>
                </a:rPr>
                <a:t>Fakapaupau’i</a:t>
              </a:r>
              <a:r>
                <a:rPr lang="en-US" sz="4200" dirty="0" smtClean="0">
                  <a:solidFill>
                    <a:srgbClr val="000099"/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  <a:outerShdw blurRad="50800" dist="38100" dir="600000" algn="ctr" rotWithShape="0">
                      <a:schemeClr val="bg1"/>
                    </a:outerShdw>
                  </a:effectLst>
                  <a:latin typeface="Arial Black" pitchFamily="34" charset="0"/>
                </a:rPr>
                <a:t> ‘</a:t>
              </a:r>
              <a:r>
                <a:rPr lang="en-US" sz="4200" dirty="0" err="1" smtClean="0">
                  <a:solidFill>
                    <a:srgbClr val="000099"/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  <a:outerShdw blurRad="50800" dist="38100" dir="600000" algn="ctr" rotWithShape="0">
                      <a:schemeClr val="bg1"/>
                    </a:outerShdw>
                  </a:effectLst>
                  <a:latin typeface="Arial Black" pitchFamily="34" charset="0"/>
                </a:rPr>
                <a:t>ete</a:t>
              </a:r>
              <a:r>
                <a:rPr lang="en-US" sz="4200" dirty="0" smtClean="0">
                  <a:solidFill>
                    <a:srgbClr val="000099"/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  <a:outerShdw blurRad="50800" dist="38100" dir="6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4200" dirty="0" err="1" smtClean="0">
                  <a:solidFill>
                    <a:srgbClr val="000099"/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  <a:outerShdw blurRad="50800" dist="38100" dir="600000" algn="ctr" rotWithShape="0">
                      <a:schemeClr val="bg1"/>
                    </a:outerShdw>
                  </a:effectLst>
                  <a:latin typeface="Arial Black" pitchFamily="34" charset="0"/>
                </a:rPr>
                <a:t>Mo’ui</a:t>
              </a:r>
              <a:r>
                <a:rPr lang="en-US" sz="4200" dirty="0" smtClean="0">
                  <a:solidFill>
                    <a:srgbClr val="000099"/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  <a:outerShdw blurRad="50800" dist="38100" dir="6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4200" dirty="0" err="1" smtClean="0">
                  <a:solidFill>
                    <a:srgbClr val="000099"/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  <a:outerShdw blurRad="50800" dist="38100" dir="600000" algn="ctr" rotWithShape="0">
                      <a:schemeClr val="bg1"/>
                    </a:outerShdw>
                  </a:effectLst>
                  <a:latin typeface="Arial Black" pitchFamily="34" charset="0"/>
                </a:rPr>
                <a:t>Fakalaumalie</a:t>
              </a:r>
              <a:endParaRPr lang="en-US" sz="4200" dirty="0">
                <a:solidFill>
                  <a:srgbClr val="000099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600000" algn="ctr" rotWithShape="0">
                    <a:schemeClr val="bg1"/>
                  </a:outerShdw>
                </a:effectLst>
                <a:latin typeface="Arial Black" pitchFamily="34" charset="0"/>
              </a:endParaRPr>
            </a:p>
          </p:txBody>
        </p:sp>
      </p:grpSp>
    </p:spTree>
  </p:cSld>
  <p:clrMapOvr>
    <a:masterClrMapping/>
  </p:clrMapOvr>
  <p:transition spd="slow" advClick="0" advTm="2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5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5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4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95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utoUpdateAnimBg="0"/>
      <p:bldP spid="48133" grpId="0" autoUpdateAnimBg="0"/>
      <p:bldP spid="48134" grpId="0" autoUpdateAnimBg="0"/>
      <p:bldP spid="48135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700E2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9144000" cy="1447800"/>
            <a:chOff x="0" y="0"/>
            <a:chExt cx="9144000" cy="1447800"/>
          </a:xfrm>
        </p:grpSpPr>
        <p:sp>
          <p:nvSpPr>
            <p:cNvPr id="49164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rgbClr val="9900FF"/>
                </a:gs>
                <a:gs pos="50000">
                  <a:schemeClr val="bg1"/>
                </a:gs>
                <a:gs pos="100000">
                  <a:srgbClr val="9900FF"/>
                </a:gs>
              </a:gsLst>
              <a:lin ang="135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54" name="WordArt 2"/>
            <p:cNvSpPr>
              <a:spLocks noChangeArrowheads="1" noChangeShapeType="1" noTextEdit="1"/>
            </p:cNvSpPr>
            <p:nvPr/>
          </p:nvSpPr>
          <p:spPr bwMode="auto">
            <a:xfrm>
              <a:off x="647700" y="381000"/>
              <a:ext cx="7848600" cy="914400"/>
            </a:xfrm>
            <a:prstGeom prst="rect">
              <a:avLst/>
            </a:prstGeom>
            <a:effectLst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CC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114300" dist="38100" dir="2400000" algn="ctr" rotWithShape="0">
                      <a:srgbClr val="FFFF00"/>
                    </a:outerShdw>
                  </a:effectLst>
                  <a:latin typeface="Arial Black" pitchFamily="34" charset="0"/>
                </a:rPr>
                <a:t>Koe</a:t>
              </a:r>
              <a:r>
                <a:rPr lang="en-US" sz="3600" kern="10" dirty="0"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CC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114300" dist="38100" dir="2400000" algn="ctr" rotWithShape="0">
                      <a:srgbClr val="FFFF00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600" kern="10" dirty="0" err="1"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CC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114300" dist="38100" dir="2400000" algn="ctr" rotWithShape="0">
                      <a:srgbClr val="FFFF00"/>
                    </a:outerShdw>
                  </a:effectLst>
                  <a:latin typeface="Arial Black" pitchFamily="34" charset="0"/>
                </a:rPr>
                <a:t>Tupulekina</a:t>
              </a:r>
              <a:r>
                <a:rPr lang="en-US" sz="3600" kern="10" dirty="0"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CC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114300" dist="38100" dir="2400000" algn="ctr" rotWithShape="0">
                      <a:srgbClr val="FFFF00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600" kern="10" dirty="0" err="1"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CC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114300" dist="38100" dir="2400000" algn="ctr" rotWithShape="0">
                      <a:srgbClr val="FFFF00"/>
                    </a:outerShdw>
                  </a:effectLst>
                  <a:latin typeface="Arial Black" pitchFamily="34" charset="0"/>
                </a:rPr>
                <a:t>Fakalaumalie</a:t>
              </a:r>
              <a:endParaRPr lang="en-US" sz="3600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114300" dist="38100" dir="2400000" algn="ctr" rotWithShape="0">
                    <a:srgbClr val="FFFF00"/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684213" y="3143250"/>
            <a:ext cx="7742237" cy="108254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4200" dirty="0" err="1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50800" dist="63500" dir="2400000" algn="ctr" rotWithShape="0">
                    <a:schemeClr val="bg1"/>
                  </a:outerShdw>
                </a:effectLst>
                <a:latin typeface="Arial Black" pitchFamily="34" charset="0"/>
              </a:rPr>
              <a:t>Tupulekina</a:t>
            </a:r>
            <a:r>
              <a:rPr lang="en-US" sz="4200" dirty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50800" dist="63500" dir="2400000" algn="ctr" rotWithShape="0">
                    <a:schemeClr val="bg1"/>
                  </a:outerShdw>
                </a:effectLst>
                <a:latin typeface="Arial Black" pitchFamily="34" charset="0"/>
              </a:rPr>
              <a:t> ‘</a:t>
            </a:r>
            <a:r>
              <a:rPr lang="en-US" sz="4200" dirty="0" err="1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50800" dist="63500" dir="2400000" algn="ctr" rotWithShape="0">
                    <a:schemeClr val="bg1"/>
                  </a:outerShdw>
                </a:effectLst>
                <a:latin typeface="Arial Black" pitchFamily="34" charset="0"/>
              </a:rPr>
              <a:t>oe</a:t>
            </a:r>
            <a:r>
              <a:rPr lang="en-US" sz="4200" dirty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50800" dist="63500" dir="24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200" dirty="0" err="1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50800" dist="63500" dir="2400000" algn="ctr" rotWithShape="0">
                    <a:schemeClr val="bg1"/>
                  </a:outerShdw>
                </a:effectLst>
                <a:latin typeface="Arial Black" pitchFamily="34" charset="0"/>
              </a:rPr>
              <a:t>ongongofua</a:t>
            </a:r>
            <a:r>
              <a:rPr lang="en-US" sz="4200" dirty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50800" dist="63500" dir="24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200" dirty="0" err="1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50800" dist="63500" dir="2400000" algn="ctr" rotWithShape="0">
                    <a:schemeClr val="bg1"/>
                  </a:outerShdw>
                </a:effectLst>
                <a:latin typeface="Arial Black" pitchFamily="34" charset="0"/>
              </a:rPr>
              <a:t>kihe</a:t>
            </a:r>
            <a:r>
              <a:rPr lang="en-US" sz="4200" dirty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50800" dist="63500" dir="2400000" algn="ctr" rotWithShape="0">
                    <a:schemeClr val="bg1"/>
                  </a:outerShdw>
                </a:effectLst>
                <a:latin typeface="Arial Black" pitchFamily="34" charset="0"/>
              </a:rPr>
              <a:t> ‘</a:t>
            </a:r>
            <a:r>
              <a:rPr lang="en-US" sz="4200" dirty="0" err="1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50800" dist="63500" dir="2400000" algn="ctr" rotWithShape="0">
                    <a:schemeClr val="bg1"/>
                  </a:outerShdw>
                </a:effectLst>
                <a:latin typeface="Arial Black" pitchFamily="34" charset="0"/>
              </a:rPr>
              <a:t>Otua</a:t>
            </a:r>
            <a:endParaRPr lang="en-US" sz="4200" dirty="0">
              <a:ln w="3175">
                <a:solidFill>
                  <a:schemeClr val="tx1"/>
                </a:solidFill>
              </a:ln>
              <a:solidFill>
                <a:srgbClr val="000099"/>
              </a:solidFill>
              <a:effectLst>
                <a:outerShdw blurRad="50800" dist="63500" dir="24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403225" y="4459288"/>
            <a:ext cx="8364020" cy="11264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4200" dirty="0" err="1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3000000" algn="ctr" rotWithShape="0">
                    <a:schemeClr val="bg1"/>
                  </a:outerShdw>
                </a:effectLst>
                <a:latin typeface="Arial Black" pitchFamily="34" charset="0"/>
              </a:rPr>
              <a:t>Falahi</a:t>
            </a:r>
            <a:r>
              <a:rPr lang="en-US" sz="4200" dirty="0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30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200" dirty="0" err="1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3000000" algn="ctr" rotWithShape="0">
                    <a:schemeClr val="bg1"/>
                  </a:outerShdw>
                </a:effectLst>
                <a:latin typeface="Arial Black" pitchFamily="34" charset="0"/>
              </a:rPr>
              <a:t>ange</a:t>
            </a:r>
            <a:r>
              <a:rPr lang="en-US" sz="4200" dirty="0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3000000" algn="ctr" rotWithShape="0">
                    <a:schemeClr val="bg1"/>
                  </a:outerShdw>
                </a:effectLst>
                <a:latin typeface="Arial Black" pitchFamily="34" charset="0"/>
              </a:rPr>
              <a:t> ‘</a:t>
            </a:r>
            <a:r>
              <a:rPr lang="en-US" sz="4200" dirty="0" err="1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3000000" algn="ctr" rotWithShape="0">
                    <a:schemeClr val="bg1"/>
                  </a:outerShdw>
                </a:effectLst>
                <a:latin typeface="Arial Black" pitchFamily="34" charset="0"/>
              </a:rPr>
              <a:t>ete</a:t>
            </a:r>
            <a:r>
              <a:rPr lang="en-US" sz="4200" dirty="0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30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200" dirty="0" err="1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3000000" algn="ctr" rotWithShape="0">
                    <a:schemeClr val="bg1"/>
                  </a:outerShdw>
                </a:effectLst>
                <a:latin typeface="Arial Black" pitchFamily="34" charset="0"/>
              </a:rPr>
              <a:t>ongo’i</a:t>
            </a:r>
            <a:r>
              <a:rPr lang="en-US" sz="4200" dirty="0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3000000" algn="ctr" rotWithShape="0">
                    <a:schemeClr val="bg1"/>
                  </a:outerShdw>
                </a:effectLst>
                <a:latin typeface="Arial Black" pitchFamily="34" charset="0"/>
              </a:rPr>
              <a:t> e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4200" dirty="0" err="1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3000000" algn="ctr" rotWithShape="0">
                    <a:schemeClr val="bg1"/>
                  </a:outerShdw>
                </a:effectLst>
                <a:latin typeface="Arial Black" pitchFamily="34" charset="0"/>
              </a:rPr>
              <a:t>ni’ihi</a:t>
            </a:r>
            <a:r>
              <a:rPr lang="en-US" sz="4200" dirty="0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30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200" dirty="0" err="1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3000000" algn="ctr" rotWithShape="0">
                    <a:schemeClr val="bg1"/>
                  </a:outerShdw>
                </a:effectLst>
                <a:latin typeface="Arial Black" pitchFamily="34" charset="0"/>
              </a:rPr>
              <a:t>kehe</a:t>
            </a:r>
            <a:r>
              <a:rPr lang="en-US" sz="4200" dirty="0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3000000" algn="ctr" rotWithShape="0">
                    <a:schemeClr val="bg1"/>
                  </a:outerShdw>
                </a:effectLst>
                <a:latin typeface="Arial Black" pitchFamily="34" charset="0"/>
              </a:rPr>
              <a:t> mo ‘</a:t>
            </a:r>
            <a:r>
              <a:rPr lang="en-US" sz="4200" dirty="0" err="1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3000000" algn="ctr" rotWithShape="0">
                    <a:schemeClr val="bg1"/>
                  </a:outerShdw>
                </a:effectLst>
                <a:latin typeface="Arial Black" pitchFamily="34" charset="0"/>
              </a:rPr>
              <a:t>enau</a:t>
            </a:r>
            <a:r>
              <a:rPr lang="en-US" sz="4200" dirty="0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30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200" dirty="0" err="1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50800" dist="50800" dir="3000000" algn="ctr" rotWithShape="0">
                    <a:schemeClr val="bg1"/>
                  </a:outerShdw>
                </a:effectLst>
                <a:latin typeface="Arial Black" pitchFamily="34" charset="0"/>
              </a:rPr>
              <a:t>fiema’u</a:t>
            </a:r>
            <a:endParaRPr lang="en-US" sz="4200" dirty="0">
              <a:ln w="3175">
                <a:solidFill>
                  <a:schemeClr val="tx1"/>
                </a:solidFill>
              </a:ln>
              <a:solidFill>
                <a:srgbClr val="660066"/>
              </a:solidFill>
              <a:effectLst>
                <a:outerShdw blurRad="50800" dist="50800" dir="30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011238" y="5830888"/>
            <a:ext cx="7114576" cy="5977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4200" dirty="0" err="1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dist="63500" dir="2400000" algn="ctr" rotWithShape="0">
                    <a:schemeClr val="bg1"/>
                  </a:outerShdw>
                </a:effectLst>
                <a:latin typeface="Arial Black" pitchFamily="34" charset="0"/>
              </a:rPr>
              <a:t>Tupulekina</a:t>
            </a:r>
            <a:r>
              <a:rPr lang="en-US" sz="4200" dirty="0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dist="63500" dir="2400000" algn="ctr" rotWithShape="0">
                    <a:schemeClr val="bg1"/>
                  </a:outerShdw>
                </a:effectLst>
                <a:latin typeface="Arial Black" pitchFamily="34" charset="0"/>
              </a:rPr>
              <a:t> e </a:t>
            </a:r>
            <a:r>
              <a:rPr lang="en-US" sz="4200" dirty="0" err="1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dist="63500" dir="2400000" algn="ctr" rotWithShape="0">
                    <a:schemeClr val="bg1"/>
                  </a:outerShdw>
                </a:effectLst>
                <a:latin typeface="Arial Black" pitchFamily="34" charset="0"/>
              </a:rPr>
              <a:t>konisenisi</a:t>
            </a:r>
            <a:endParaRPr lang="en-US" sz="4200" dirty="0">
              <a:ln w="3175">
                <a:solidFill>
                  <a:schemeClr val="tx1"/>
                </a:solidFill>
              </a:ln>
              <a:effectLst>
                <a:outerShdw dist="63500" dir="24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973138" y="1828800"/>
            <a:ext cx="7162800" cy="11264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4200" dirty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blurRad="38100" dist="63500" dir="2400000" algn="ctr" rotWithShape="0">
                    <a:schemeClr val="tx1"/>
                  </a:outerShdw>
                </a:effectLst>
                <a:latin typeface="Arial Black" pitchFamily="34" charset="0"/>
              </a:rPr>
              <a:t>‘Oku </a:t>
            </a:r>
            <a:r>
              <a:rPr lang="en-US" sz="4200" dirty="0" err="1">
                <a:ln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blurRad="38100" dist="63500" dir="2400000" algn="ctr" rotWithShape="0">
                    <a:schemeClr val="tx1"/>
                  </a:outerShdw>
                </a:effectLst>
                <a:latin typeface="Arial Black" pitchFamily="34" charset="0"/>
              </a:rPr>
              <a:t>matu’otu’a</a:t>
            </a:r>
            <a:r>
              <a:rPr lang="en-US" sz="4200" dirty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blurRad="38100" dist="63500" dir="24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4200" dirty="0" err="1">
                <a:ln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blurRad="38100" dist="63500" dir="2400000" algn="ctr" rotWithShape="0">
                    <a:schemeClr val="tx1"/>
                  </a:outerShdw>
                </a:effectLst>
                <a:latin typeface="Arial Black" pitchFamily="34" charset="0"/>
              </a:rPr>
              <a:t>lelei</a:t>
            </a:r>
            <a:r>
              <a:rPr lang="en-US" sz="4200" dirty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blurRad="38100" dist="63500" dir="2400000" algn="ctr" rotWithShape="0">
                    <a:schemeClr val="tx1"/>
                  </a:outerShdw>
                </a:effectLst>
                <a:latin typeface="Arial Black" pitchFamily="34" charset="0"/>
              </a:rPr>
              <a:t> ‘</a:t>
            </a:r>
            <a:r>
              <a:rPr lang="en-US" sz="4200" dirty="0" err="1">
                <a:ln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blurRad="38100" dist="63500" dir="2400000" algn="ctr" rotWithShape="0">
                    <a:schemeClr val="tx1"/>
                  </a:outerShdw>
                </a:effectLst>
                <a:latin typeface="Arial Black" pitchFamily="34" charset="0"/>
              </a:rPr>
              <a:t>ae</a:t>
            </a:r>
            <a:r>
              <a:rPr lang="en-US" sz="4200" dirty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blurRad="38100" dist="63500" dir="24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4200" dirty="0" err="1">
                <a:ln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blurRad="38100" dist="63500" dir="2400000" algn="ctr" rotWithShape="0">
                    <a:schemeClr val="tx1"/>
                  </a:outerShdw>
                </a:effectLst>
                <a:latin typeface="Arial Black" pitchFamily="34" charset="0"/>
              </a:rPr>
              <a:t>lahi</a:t>
            </a:r>
            <a:r>
              <a:rPr lang="en-US" sz="4200" dirty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blurRad="38100" dist="63500" dir="2400000" algn="ctr" rotWithShape="0">
                    <a:schemeClr val="tx1"/>
                  </a:outerShdw>
                </a:effectLst>
                <a:latin typeface="Arial Black" pitchFamily="34" charset="0"/>
              </a:rPr>
              <a:t> ‘o ‘</a:t>
            </a:r>
            <a:r>
              <a:rPr lang="en-US" sz="4200" dirty="0" err="1">
                <a:ln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blurRad="38100" dist="63500" dir="2400000" algn="ctr" rotWithShape="0">
                    <a:schemeClr val="tx1"/>
                  </a:outerShdw>
                </a:effectLst>
                <a:latin typeface="Arial Black" pitchFamily="34" charset="0"/>
              </a:rPr>
              <a:t>ete</a:t>
            </a:r>
            <a:r>
              <a:rPr lang="en-US" sz="4200" dirty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blurRad="38100" dist="63500" dir="2400000" algn="ctr" rotWithShape="0">
                    <a:schemeClr val="tx1"/>
                  </a:outerShdw>
                </a:effectLst>
                <a:latin typeface="Arial Black" pitchFamily="34" charset="0"/>
              </a:rPr>
              <a:t> ‘</a:t>
            </a:r>
            <a:r>
              <a:rPr lang="en-US" sz="4200" dirty="0" err="1">
                <a:ln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blurRad="38100" dist="63500" dir="2400000" algn="ctr" rotWithShape="0">
                    <a:schemeClr val="tx1"/>
                  </a:outerShdw>
                </a:effectLst>
                <a:latin typeface="Arial Black" pitchFamily="34" charset="0"/>
              </a:rPr>
              <a:t>ofa</a:t>
            </a:r>
            <a:endParaRPr lang="en-US" sz="4200" dirty="0">
              <a:ln>
                <a:solidFill>
                  <a:schemeClr val="tx1"/>
                </a:solidFill>
              </a:ln>
              <a:solidFill>
                <a:srgbClr val="CCCCFF"/>
              </a:solidFill>
              <a:effectLst>
                <a:outerShdw blurRad="38100" dist="63500" dir="2400000" algn="ctr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  <p:transition spd="med" advClick="0" advTm="3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4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4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4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utoUpdateAnimBg="0"/>
      <p:bldP spid="49156" grpId="0" autoUpdateAnimBg="0"/>
      <p:bldP spid="49157" grpId="0" autoUpdateAnimBg="0"/>
      <p:bldP spid="4915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00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381000" y="3886200"/>
            <a:ext cx="84582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Normal3" dir="b"/>
            </a:scene3d>
            <a:sp3d extrusionH="608000" prstMaterial="legacyMatte">
              <a:extrusionClr>
                <a:srgbClr val="000099"/>
              </a:extrusionClr>
            </a:sp3d>
          </a:bodyPr>
          <a:lstStyle/>
          <a:p>
            <a:pPr algn="ctr"/>
            <a:r>
              <a:rPr lang="en-US" sz="36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Arial Black" pitchFamily="34" charset="0"/>
              </a:rPr>
              <a:t>'Oku '</a:t>
            </a:r>
            <a:r>
              <a:rPr lang="en-US" sz="3600" b="1" kern="10" dirty="0" err="1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Arial Black" pitchFamily="34" charset="0"/>
              </a:rPr>
              <a:t>Ikai</a:t>
            </a:r>
            <a:endParaRPr lang="en-US" sz="3600" b="1" kern="10" dirty="0" smtClean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6000">
                    <a:srgbClr val="E81766"/>
                  </a:gs>
                  <a:gs pos="13500">
                    <a:srgbClr val="EE3F17"/>
                  </a:gs>
                  <a:gs pos="24000">
                    <a:srgbClr val="FFFF00"/>
                  </a:gs>
                  <a:gs pos="32499">
                    <a:srgbClr val="1A8D48"/>
                  </a:gs>
                  <a:gs pos="39500">
                    <a:srgbClr val="0819FB"/>
                  </a:gs>
                  <a:gs pos="50000">
                    <a:srgbClr val="A603AB"/>
                  </a:gs>
                  <a:gs pos="60501">
                    <a:srgbClr val="0819FB"/>
                  </a:gs>
                  <a:gs pos="67501">
                    <a:srgbClr val="1A8D48"/>
                  </a:gs>
                  <a:gs pos="76000">
                    <a:srgbClr val="FFFF00"/>
                  </a:gs>
                  <a:gs pos="86500">
                    <a:srgbClr val="EE3F17"/>
                  </a:gs>
                  <a:gs pos="94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latin typeface="Arial Black" pitchFamily="34" charset="0"/>
            </a:endParaRPr>
          </a:p>
          <a:p>
            <a:pPr algn="ctr"/>
            <a:r>
              <a:rPr lang="en-US" sz="3600" b="1" kern="10" dirty="0" smtClean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Arial Black" pitchFamily="34" charset="0"/>
              </a:rPr>
              <a:t>HAMAI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6000">
                    <a:srgbClr val="E81766"/>
                  </a:gs>
                  <a:gs pos="13500">
                    <a:srgbClr val="EE3F17"/>
                  </a:gs>
                  <a:gs pos="24000">
                    <a:srgbClr val="FFFF00"/>
                  </a:gs>
                  <a:gs pos="32499">
                    <a:srgbClr val="1A8D48"/>
                  </a:gs>
                  <a:gs pos="39500">
                    <a:srgbClr val="0819FB"/>
                  </a:gs>
                  <a:gs pos="50000">
                    <a:srgbClr val="A603AB"/>
                  </a:gs>
                  <a:gs pos="60501">
                    <a:srgbClr val="0819FB"/>
                  </a:gs>
                  <a:gs pos="67501">
                    <a:srgbClr val="1A8D48"/>
                  </a:gs>
                  <a:gs pos="76000">
                    <a:srgbClr val="FFFF00"/>
                  </a:gs>
                  <a:gs pos="86500">
                    <a:srgbClr val="EE3F17"/>
                  </a:gs>
                  <a:gs pos="94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latin typeface="Arial Black" pitchFamily="34" charset="0"/>
            </a:endParaRPr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279525" y="880341"/>
            <a:ext cx="6645275" cy="2548659"/>
            <a:chOff x="806" y="298"/>
            <a:chExt cx="4186" cy="1766"/>
          </a:xfrm>
        </p:grpSpPr>
        <p:sp>
          <p:nvSpPr>
            <p:cNvPr id="8196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190" y="1344"/>
              <a:ext cx="341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Top"/>
                <a:lightRig rig="legacyHarsh3" dir="t"/>
              </a:scene3d>
              <a:sp3d extrusionH="887400" prstMaterial="legacyMatte">
                <a:extrusionClr>
                  <a:srgbClr val="A603AB"/>
                </a:extrusionClr>
              </a:sp3d>
            </a:bodyPr>
            <a:lstStyle/>
            <a:p>
              <a:pPr algn="ctr"/>
              <a:r>
                <a:rPr lang="en-US" sz="3600" b="1" kern="10" dirty="0" err="1"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0501">
                        <a:srgbClr val="0819FB"/>
                      </a:gs>
                      <a:gs pos="17501">
                        <a:srgbClr val="1A8D48"/>
                      </a:gs>
                      <a:gs pos="26000">
                        <a:srgbClr val="FFFF00"/>
                      </a:gs>
                      <a:gs pos="36500">
                        <a:srgbClr val="EE3F17"/>
                      </a:gs>
                      <a:gs pos="44000">
                        <a:srgbClr val="E81766"/>
                      </a:gs>
                      <a:gs pos="50000">
                        <a:srgbClr val="A603AB"/>
                      </a:gs>
                      <a:gs pos="56000">
                        <a:srgbClr val="E81766"/>
                      </a:gs>
                      <a:gs pos="63500">
                        <a:srgbClr val="EE3F17"/>
                      </a:gs>
                      <a:gs pos="74000">
                        <a:srgbClr val="FFFF00"/>
                      </a:gs>
                      <a:gs pos="82500">
                        <a:srgbClr val="1A8D48"/>
                      </a:gs>
                      <a:gs pos="89500">
                        <a:srgbClr val="0819FB"/>
                      </a:gs>
                      <a:gs pos="100000">
                        <a:srgbClr val="A603AB"/>
                      </a:gs>
                    </a:gsLst>
                    <a:lin ang="2700000" scaled="1"/>
                  </a:gradFill>
                  <a:latin typeface="Arial Black"/>
                </a:rPr>
                <a:t>Mo'ui</a:t>
              </a:r>
              <a:endParaRPr lang="en-US" sz="36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latin typeface="Arial Black"/>
              </a:endParaRPr>
            </a:p>
          </p:txBody>
        </p:sp>
        <p:sp>
          <p:nvSpPr>
            <p:cNvPr id="8197" name="WordArt 5"/>
            <p:cNvSpPr>
              <a:spLocks noChangeArrowheads="1" noChangeShapeType="1" noTextEdit="1"/>
            </p:cNvSpPr>
            <p:nvPr/>
          </p:nvSpPr>
          <p:spPr bwMode="auto">
            <a:xfrm>
              <a:off x="806" y="298"/>
              <a:ext cx="4186" cy="7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Top"/>
                <a:lightRig rig="legacyHarsh3" dir="t"/>
              </a:scene3d>
              <a:sp3d extrusionH="887400" prstMaterial="legacyMatte">
                <a:extrusionClr>
                  <a:srgbClr val="A603AB"/>
                </a:extrusionClr>
              </a:sp3d>
            </a:bodyPr>
            <a:lstStyle/>
            <a:p>
              <a:pPr algn="ctr"/>
              <a:r>
                <a:rPr lang="en-US" sz="3600" b="1" kern="10" dirty="0" err="1"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2700000" scaled="1"/>
                  </a:gradFill>
                  <a:latin typeface="Arial Black"/>
                </a:rPr>
                <a:t>Ko</a:t>
              </a:r>
              <a:r>
                <a:rPr lang="en-US" sz="3600" b="1" kern="10" dirty="0"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2700000" scaled="1"/>
                  </a:gradFill>
                  <a:latin typeface="Arial Black"/>
                </a:rPr>
                <a:t> '</a:t>
              </a:r>
              <a:r>
                <a:rPr lang="en-US" sz="3600" b="1" kern="10" dirty="0" err="1"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2700000" scaled="1"/>
                  </a:gradFill>
                  <a:latin typeface="Arial Black"/>
                </a:rPr>
                <a:t>Etau</a:t>
              </a:r>
              <a:endParaRPr lang="en-US" sz="36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latin typeface="Arial Black"/>
              </a:endParaRPr>
            </a:p>
          </p:txBody>
        </p:sp>
      </p:grpSp>
    </p:spTree>
  </p:cSld>
  <p:clrMapOvr>
    <a:masterClrMapping/>
  </p:clrMapOvr>
  <p:transition spd="slow" advClick="0" advTm="1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00FF"/>
            </a:gs>
            <a:gs pos="100000">
              <a:srgbClr val="FF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36"/>
          <p:cNvGrpSpPr/>
          <p:nvPr/>
        </p:nvGrpSpPr>
        <p:grpSpPr>
          <a:xfrm>
            <a:off x="4413251" y="1143000"/>
            <a:ext cx="1757362" cy="5340350"/>
            <a:chOff x="4338638" y="1289050"/>
            <a:chExt cx="1757362" cy="534035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2" name="Group 65"/>
            <p:cNvGrpSpPr>
              <a:grpSpLocks/>
            </p:cNvGrpSpPr>
            <p:nvPr/>
          </p:nvGrpSpPr>
          <p:grpSpPr bwMode="auto">
            <a:xfrm>
              <a:off x="4549775" y="1289050"/>
              <a:ext cx="1393825" cy="4044950"/>
              <a:chOff x="2578" y="816"/>
              <a:chExt cx="878" cy="2548"/>
            </a:xfrm>
          </p:grpSpPr>
          <p:sp>
            <p:nvSpPr>
              <p:cNvPr id="26" name="Rectangle 63"/>
              <p:cNvSpPr>
                <a:spLocks noChangeArrowheads="1"/>
              </p:cNvSpPr>
              <p:nvPr/>
            </p:nvSpPr>
            <p:spPr bwMode="auto">
              <a:xfrm>
                <a:off x="2888" y="1194"/>
                <a:ext cx="218" cy="49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27" name="Picture 64" descr="Man business_ori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55000" contrast="-55000"/>
              </a:blip>
              <a:srcRect/>
              <a:stretch>
                <a:fillRect/>
              </a:stretch>
            </p:blipFill>
            <p:spPr bwMode="auto">
              <a:xfrm>
                <a:off x="2578" y="816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23" name="Picture 59" descr="Woman Business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878387" y="1828800"/>
              <a:ext cx="1217613" cy="3932238"/>
            </a:xfrm>
            <a:prstGeom prst="rect">
              <a:avLst/>
            </a:prstGeom>
            <a:noFill/>
          </p:spPr>
        </p:pic>
        <p:pic>
          <p:nvPicPr>
            <p:cNvPr id="24" name="Picture 58" descr="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338638" y="2057400"/>
              <a:ext cx="1376362" cy="4044950"/>
            </a:xfrm>
            <a:prstGeom prst="rect">
              <a:avLst/>
            </a:prstGeom>
            <a:noFill/>
          </p:spPr>
        </p:pic>
        <p:pic>
          <p:nvPicPr>
            <p:cNvPr id="25" name="Picture 60" descr="Wo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665662" y="2738438"/>
              <a:ext cx="1358900" cy="3890962"/>
            </a:xfrm>
            <a:prstGeom prst="rect">
              <a:avLst/>
            </a:prstGeom>
            <a:noFill/>
          </p:spPr>
        </p:pic>
      </p:grpSp>
      <p:sp>
        <p:nvSpPr>
          <p:cNvPr id="28" name="WordArt 23"/>
          <p:cNvSpPr>
            <a:spLocks noChangeArrowheads="1" noChangeShapeType="1" noTextEdit="1"/>
          </p:cNvSpPr>
          <p:nvPr/>
        </p:nvSpPr>
        <p:spPr bwMode="auto">
          <a:xfrm>
            <a:off x="4419600" y="6248400"/>
            <a:ext cx="1905000" cy="457200"/>
          </a:xfrm>
          <a:prstGeom prst="rect">
            <a:avLst/>
          </a:prstGeom>
        </p:spPr>
        <p:txBody>
          <a:bodyPr wrap="none" fromWordArt="1">
            <a:prstTxWarp prst="textChevronInverted">
              <a:avLst/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12700" dir="2700000" algn="ctr" rotWithShape="0">
                    <a:schemeClr val="tx1"/>
                  </a:outerShdw>
                </a:effectLst>
                <a:latin typeface="Arial Black"/>
              </a:rPr>
              <a:t>Mo’ui</a:t>
            </a:r>
            <a:r>
              <a:rPr lang="en-US" sz="36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12700" dir="2700000" algn="ctr" rotWithShape="0">
                    <a:schemeClr val="tx1"/>
                  </a:outerShdw>
                </a:effectLst>
                <a:latin typeface="Arial Black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12700" dir="2700000" algn="ctr" rotWithShape="0">
                    <a:schemeClr val="tx1"/>
                  </a:outerShdw>
                </a:effectLst>
                <a:latin typeface="Arial Black"/>
              </a:rPr>
              <a:t>Fakalaumalie</a:t>
            </a:r>
            <a:endParaRPr lang="en-US" sz="36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0" scaled="1"/>
              </a:gradFill>
              <a:effectLst>
                <a:outerShdw dist="12700" dir="2700000" algn="ctr" rotWithShape="0">
                  <a:schemeClr val="tx1"/>
                </a:outerShdw>
              </a:effectLst>
              <a:latin typeface="Arial Black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295400" y="1143000"/>
            <a:ext cx="1919288" cy="5562600"/>
            <a:chOff x="1295400" y="1219200"/>
            <a:chExt cx="1919288" cy="5562600"/>
          </a:xfrm>
        </p:grpSpPr>
        <p:grpSp>
          <p:nvGrpSpPr>
            <p:cNvPr id="13" name="Group 37"/>
            <p:cNvGrpSpPr/>
            <p:nvPr/>
          </p:nvGrpSpPr>
          <p:grpSpPr>
            <a:xfrm>
              <a:off x="1295400" y="1219200"/>
              <a:ext cx="1765300" cy="5340350"/>
              <a:chOff x="1954212" y="1289050"/>
              <a:chExt cx="1765300" cy="5340350"/>
            </a:xfrm>
          </p:grpSpPr>
          <p:grpSp>
            <p:nvGrpSpPr>
              <p:cNvPr id="14" name="Group 61"/>
              <p:cNvGrpSpPr>
                <a:grpSpLocks/>
              </p:cNvGrpSpPr>
              <p:nvPr/>
            </p:nvGrpSpPr>
            <p:grpSpPr bwMode="auto">
              <a:xfrm>
                <a:off x="2187575" y="1289050"/>
                <a:ext cx="1393825" cy="4044950"/>
                <a:chOff x="2256" y="860"/>
                <a:chExt cx="878" cy="2548"/>
              </a:xfrm>
            </p:grpSpPr>
            <p:sp>
              <p:nvSpPr>
                <p:cNvPr id="18" name="Rectangle 55"/>
                <p:cNvSpPr>
                  <a:spLocks noChangeArrowheads="1"/>
                </p:cNvSpPr>
                <p:nvPr/>
              </p:nvSpPr>
              <p:spPr bwMode="auto">
                <a:xfrm>
                  <a:off x="2566" y="1238"/>
                  <a:ext cx="218" cy="490"/>
                </a:xfrm>
                <a:prstGeom prst="rect">
                  <a:avLst/>
                </a:prstGeom>
                <a:solidFill>
                  <a:srgbClr val="FFFFD5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pic>
              <p:nvPicPr>
                <p:cNvPr id="19" name="Picture 56" descr="Man business_orig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256" y="860"/>
                  <a:ext cx="878" cy="2548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5" name="Picture 54" descr="Woman Business 1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501900" y="1828800"/>
                <a:ext cx="1217612" cy="3932238"/>
              </a:xfrm>
              <a:prstGeom prst="rect">
                <a:avLst/>
              </a:prstGeom>
              <a:noFill/>
            </p:spPr>
          </p:pic>
          <p:pic>
            <p:nvPicPr>
              <p:cNvPr id="16" name="Picture 52" descr="Man casual_orig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954212" y="2057400"/>
                <a:ext cx="1376363" cy="4044950"/>
              </a:xfrm>
              <a:prstGeom prst="rect">
                <a:avLst/>
              </a:prstGeom>
              <a:noFill/>
            </p:spPr>
          </p:pic>
          <p:pic>
            <p:nvPicPr>
              <p:cNvPr id="17" name="Picture 53" descr="Woman casual_orig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98700" y="2738438"/>
                <a:ext cx="1358900" cy="3890962"/>
              </a:xfrm>
              <a:prstGeom prst="rect">
                <a:avLst/>
              </a:prstGeom>
              <a:noFill/>
            </p:spPr>
          </p:pic>
        </p:grpSp>
        <p:sp>
          <p:nvSpPr>
            <p:cNvPr id="20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1309688" y="6324600"/>
              <a:ext cx="1905000" cy="457200"/>
            </a:xfrm>
            <a:prstGeom prst="rect">
              <a:avLst/>
            </a:prstGeom>
          </p:spPr>
          <p:txBody>
            <a:bodyPr wrap="none" fromWordArt="1">
              <a:prstTxWarp prst="textChevronInverted">
                <a:avLst/>
              </a:prstTxWarp>
            </a:bodyPr>
            <a:lstStyle/>
            <a:p>
              <a:pPr algn="ctr"/>
              <a:r>
                <a:rPr lang="en-US" sz="3600" b="1" kern="10" dirty="0" err="1" smtClean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CCFFFF"/>
                  </a:solidFill>
                  <a:effectLst>
                    <a:outerShdw dist="12700" dir="2700000" algn="ctr" rotWithShape="0">
                      <a:schemeClr val="tx1"/>
                    </a:outerShdw>
                  </a:effectLst>
                  <a:latin typeface="Arial Black"/>
                </a:rPr>
                <a:t>Mo’ui</a:t>
              </a:r>
              <a:r>
                <a:rPr lang="en-US" sz="3600" b="1" kern="10" dirty="0" smtClean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CCFFFF"/>
                  </a:solidFill>
                  <a:effectLst>
                    <a:outerShdw dist="12700" dir="2700000" algn="ctr" rotWithShape="0">
                      <a:schemeClr val="tx1"/>
                    </a:outerShdw>
                  </a:effectLst>
                  <a:latin typeface="Arial Black"/>
                </a:rPr>
                <a:t> </a:t>
              </a:r>
              <a:r>
                <a:rPr lang="en-US" sz="3600" b="1" kern="10" dirty="0" err="1" smtClean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CCFFFF"/>
                  </a:solidFill>
                  <a:effectLst>
                    <a:outerShdw dist="12700" dir="2700000" algn="ctr" rotWithShape="0">
                      <a:schemeClr val="tx1"/>
                    </a:outerShdw>
                  </a:effectLst>
                  <a:latin typeface="Arial Black"/>
                </a:rPr>
                <a:t>Fakakakano</a:t>
              </a:r>
              <a:endParaRPr lang="en-US" sz="36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12700" dir="2700000" algn="ctr" rotWithShape="0">
                    <a:schemeClr val="tx1"/>
                  </a:outerShdw>
                </a:effectLst>
                <a:latin typeface="Arial Black"/>
              </a:endParaRPr>
            </a:p>
          </p:txBody>
        </p:sp>
      </p:grpSp>
      <p:sp>
        <p:nvSpPr>
          <p:cNvPr id="50183" name="Line 7"/>
          <p:cNvSpPr>
            <a:spLocks noChangeShapeType="1"/>
          </p:cNvSpPr>
          <p:nvPr/>
        </p:nvSpPr>
        <p:spPr bwMode="auto">
          <a:xfrm flipV="1">
            <a:off x="685800" y="2286000"/>
            <a:ext cx="3124200" cy="2438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685800" y="2438400"/>
            <a:ext cx="3124200" cy="2133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0186" name="WordArt 10"/>
          <p:cNvSpPr>
            <a:spLocks noChangeArrowheads="1" noChangeShapeType="1" noTextEdit="1"/>
          </p:cNvSpPr>
          <p:nvPr/>
        </p:nvSpPr>
        <p:spPr bwMode="auto">
          <a:xfrm rot="1226808">
            <a:off x="4572000" y="685800"/>
            <a:ext cx="4419600" cy="12430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Right"/>
              <a:lightRig rig="legacyNormal3" dir="b"/>
            </a:scene3d>
            <a:sp3d extrusionH="121893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 spc="-30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lin ang="4173192" scaled="1"/>
                </a:gradFill>
                <a:latin typeface="Arial Black"/>
              </a:rPr>
              <a:t>Māmani Fakalaumalie</a:t>
            </a:r>
          </a:p>
        </p:txBody>
      </p:sp>
      <p:sp>
        <p:nvSpPr>
          <p:cNvPr id="50187" name="AutoShape 11"/>
          <p:cNvSpPr>
            <a:spLocks noChangeArrowheads="1"/>
          </p:cNvSpPr>
          <p:nvPr/>
        </p:nvSpPr>
        <p:spPr bwMode="auto">
          <a:xfrm rot="-4340801">
            <a:off x="6260848" y="2046868"/>
            <a:ext cx="792768" cy="488950"/>
          </a:xfrm>
          <a:prstGeom prst="notchedRightArrow">
            <a:avLst>
              <a:gd name="adj1" fmla="val 50000"/>
              <a:gd name="adj2" fmla="val 47890"/>
            </a:avLst>
          </a:prstGeom>
          <a:gradFill rotWithShape="0">
            <a:gsLst>
              <a:gs pos="0">
                <a:srgbClr val="000099"/>
              </a:gs>
              <a:gs pos="100000">
                <a:srgbClr val="FFFF00"/>
              </a:gs>
            </a:gsLst>
            <a:lin ang="5400000" scaled="1"/>
          </a:gradFill>
          <a:ln w="76200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0099"/>
            </a:extrusionClr>
          </a:sp3d>
        </p:spPr>
        <p:txBody>
          <a:bodyPr vert="eaVert" wrap="none" anchor="ctr">
            <a:flatTx/>
          </a:bodyPr>
          <a:lstStyle/>
          <a:p>
            <a:pPr algn="ctr" eaLnBrk="0" hangingPunct="0"/>
            <a:endParaRPr lang="it-IT"/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304800" y="288925"/>
            <a:ext cx="3810000" cy="70167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FF00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000">
                <a:ln>
                  <a:solidFill>
                    <a:schemeClr val="bg1"/>
                  </a:solidFill>
                </a:ln>
                <a:effectLst>
                  <a:outerShdw blurRad="88900" dist="38100" dir="1800000" algn="tl">
                    <a:srgbClr val="FFFFFF"/>
                  </a:outerShdw>
                </a:effectLst>
                <a:latin typeface="Impact" pitchFamily="34" charset="0"/>
              </a:rPr>
              <a:t>Mate Fakakakano</a:t>
            </a:r>
            <a:endParaRPr lang="en-US" sz="4000">
              <a:ln>
                <a:solidFill>
                  <a:schemeClr val="bg1"/>
                </a:solidFill>
              </a:ln>
              <a:effectLst>
                <a:outerShdw blurRad="88900" dist="38100" dir="1800000" algn="tl">
                  <a:srgbClr val="FFFFFF"/>
                </a:outerShdw>
              </a:effectLst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4343400" y="2898775"/>
            <a:ext cx="4648200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4800" b="1" dirty="0" err="1" smtClean="0">
                <a:ln w="12700">
                  <a:solidFill>
                    <a:srgbClr val="FFCC00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Hoto</a:t>
            </a:r>
            <a:r>
              <a:rPr lang="en-US" sz="4800" b="1" dirty="0" smtClean="0">
                <a:ln w="12700">
                  <a:solidFill>
                    <a:srgbClr val="FFCC00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CC00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atu</a:t>
            </a:r>
            <a:r>
              <a:rPr lang="en-US" sz="4800" b="1" dirty="0" smtClean="0">
                <a:ln w="12700">
                  <a:solidFill>
                    <a:srgbClr val="FFCC00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CC00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pe</a:t>
            </a:r>
            <a:endParaRPr lang="en-US" sz="4800" b="1" dirty="0">
              <a:ln w="12700">
                <a:solidFill>
                  <a:srgbClr val="FFCC00"/>
                </a:solidFill>
              </a:ln>
              <a:solidFill>
                <a:srgbClr val="000099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4800" b="1" dirty="0" err="1" smtClean="0">
                <a:ln w="12700">
                  <a:solidFill>
                    <a:srgbClr val="FFCC00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mo’ui</a:t>
            </a:r>
            <a:r>
              <a:rPr lang="en-US" sz="4800" b="1" dirty="0" smtClean="0">
                <a:ln w="12700">
                  <a:solidFill>
                    <a:srgbClr val="FFCC00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 ‘</a:t>
            </a:r>
            <a:r>
              <a:rPr lang="en-US" sz="4800" b="1" dirty="0" err="1" smtClean="0">
                <a:ln w="12700">
                  <a:solidFill>
                    <a:srgbClr val="FFCC00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ihe</a:t>
            </a:r>
            <a:endParaRPr lang="en-US" sz="4800" b="1" dirty="0">
              <a:ln w="12700">
                <a:solidFill>
                  <a:srgbClr val="FFCC00"/>
                </a:solidFill>
              </a:ln>
              <a:solidFill>
                <a:srgbClr val="000099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4800" b="1" dirty="0" err="1" smtClean="0">
                <a:ln w="12700">
                  <a:solidFill>
                    <a:srgbClr val="FFCC00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māmani</a:t>
            </a:r>
            <a:endParaRPr lang="en-US" sz="4800" b="1" dirty="0">
              <a:ln w="12700">
                <a:solidFill>
                  <a:srgbClr val="FFCC00"/>
                </a:solidFill>
              </a:ln>
              <a:solidFill>
                <a:srgbClr val="000099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4800" b="1" dirty="0" err="1" smtClean="0">
                <a:ln w="12700">
                  <a:solidFill>
                    <a:srgbClr val="FFCC00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fakalaumalie</a:t>
            </a:r>
            <a:endParaRPr lang="en-US" sz="4800" b="1" dirty="0">
              <a:ln w="12700">
                <a:solidFill>
                  <a:srgbClr val="FFCC00"/>
                </a:solidFill>
              </a:ln>
              <a:solidFill>
                <a:srgbClr val="000099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18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0183" grpId="0" animBg="1"/>
      <p:bldP spid="50184" grpId="0" animBg="1"/>
      <p:bldP spid="50186" grpId="0"/>
      <p:bldP spid="50187" grpId="0" animBg="1" autoUpdateAnimBg="0"/>
      <p:bldP spid="50188" grpId="0" animBg="1" autoUpdateAnimBg="0"/>
      <p:bldP spid="32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00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2 Funeral closer-up"/>
          <p:cNvPicPr>
            <a:picLocks noChangeAspect="1" noChangeArrowheads="1"/>
          </p:cNvPicPr>
          <p:nvPr/>
        </p:nvPicPr>
        <p:blipFill>
          <a:blip r:embed="rId3"/>
          <a:srcRect t="27776" b="119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81000" y="2032000"/>
            <a:ext cx="8382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4600" dirty="0" err="1">
                <a:ln w="19050">
                  <a:solidFill>
                    <a:schemeClr val="tx1"/>
                  </a:solidFill>
                </a:ln>
                <a:solidFill>
                  <a:srgbClr val="FFFFCC"/>
                </a:solidFill>
                <a:latin typeface="Impact" pitchFamily="34" charset="0"/>
              </a:rPr>
              <a:t>Fakatatau</a:t>
            </a:r>
            <a:r>
              <a:rPr lang="en-US" sz="4600" dirty="0">
                <a:ln w="19050">
                  <a:solidFill>
                    <a:schemeClr val="tx1"/>
                  </a:solidFill>
                </a:ln>
                <a:solidFill>
                  <a:srgbClr val="FFFFCC"/>
                </a:solidFill>
                <a:latin typeface="Impact" pitchFamily="34" charset="0"/>
              </a:rPr>
              <a:t> </a:t>
            </a:r>
            <a:r>
              <a:rPr lang="en-US" sz="4600" dirty="0" err="1">
                <a:ln w="19050">
                  <a:solidFill>
                    <a:schemeClr val="tx1"/>
                  </a:solidFill>
                </a:ln>
                <a:solidFill>
                  <a:srgbClr val="FFFFCC"/>
                </a:solidFill>
                <a:latin typeface="Impact" pitchFamily="34" charset="0"/>
              </a:rPr>
              <a:t>pe</a:t>
            </a:r>
            <a:r>
              <a:rPr lang="en-US" sz="4600" dirty="0">
                <a:ln w="19050">
                  <a:solidFill>
                    <a:schemeClr val="tx1"/>
                  </a:solidFill>
                </a:ln>
                <a:solidFill>
                  <a:srgbClr val="FFFFCC"/>
                </a:solidFill>
                <a:latin typeface="Impact" pitchFamily="34" charset="0"/>
              </a:rPr>
              <a:t> </a:t>
            </a:r>
            <a:r>
              <a:rPr lang="en-US" sz="4600" dirty="0" err="1">
                <a:ln w="19050">
                  <a:solidFill>
                    <a:schemeClr val="tx1"/>
                  </a:solidFill>
                </a:ln>
                <a:solidFill>
                  <a:srgbClr val="FFFFCC"/>
                </a:solidFill>
                <a:latin typeface="Impact" pitchFamily="34" charset="0"/>
              </a:rPr>
              <a:t>kihe</a:t>
            </a:r>
            <a:r>
              <a:rPr lang="en-US" sz="4600" dirty="0">
                <a:ln w="19050">
                  <a:solidFill>
                    <a:schemeClr val="tx1"/>
                  </a:solidFill>
                </a:ln>
                <a:solidFill>
                  <a:srgbClr val="FFFFCC"/>
                </a:solidFill>
                <a:latin typeface="Impact" pitchFamily="34" charset="0"/>
              </a:rPr>
              <a:t> </a:t>
            </a:r>
            <a:r>
              <a:rPr lang="en-US" sz="4600" dirty="0" err="1">
                <a:ln w="19050">
                  <a:solidFill>
                    <a:schemeClr val="tx1"/>
                  </a:solidFill>
                </a:ln>
                <a:solidFill>
                  <a:srgbClr val="FFFFCC"/>
                </a:solidFill>
                <a:latin typeface="Impact" pitchFamily="34" charset="0"/>
              </a:rPr>
              <a:t>tu’unga</a:t>
            </a:r>
            <a:r>
              <a:rPr lang="en-US" sz="4600" dirty="0">
                <a:ln w="19050">
                  <a:solidFill>
                    <a:schemeClr val="tx1"/>
                  </a:solidFill>
                </a:ln>
                <a:solidFill>
                  <a:srgbClr val="FFFFCC"/>
                </a:solidFill>
                <a:latin typeface="Impact" pitchFamily="34" charset="0"/>
              </a:rPr>
              <a:t> </a:t>
            </a:r>
            <a:r>
              <a:rPr lang="en-US" sz="4600" dirty="0" err="1">
                <a:ln w="19050">
                  <a:solidFill>
                    <a:schemeClr val="tx1"/>
                  </a:solidFill>
                </a:ln>
                <a:solidFill>
                  <a:srgbClr val="FFFFCC"/>
                </a:solidFill>
                <a:latin typeface="Impact" pitchFamily="34" charset="0"/>
              </a:rPr>
              <a:t>na’e</a:t>
            </a:r>
            <a:endParaRPr lang="en-US" sz="4600" dirty="0">
              <a:ln w="19050">
                <a:solidFill>
                  <a:schemeClr val="tx1"/>
                </a:solidFill>
              </a:ln>
              <a:solidFill>
                <a:srgbClr val="FFFF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4600" dirty="0">
                <a:ln w="19050">
                  <a:solidFill>
                    <a:schemeClr val="tx1"/>
                  </a:solidFill>
                </a:ln>
                <a:solidFill>
                  <a:srgbClr val="FFFFCC"/>
                </a:solidFill>
                <a:latin typeface="Impact" pitchFamily="34" charset="0"/>
              </a:rPr>
              <a:t>‘</a:t>
            </a:r>
            <a:r>
              <a:rPr lang="en-US" sz="4600" dirty="0" err="1">
                <a:ln w="19050">
                  <a:solidFill>
                    <a:schemeClr val="tx1"/>
                  </a:solidFill>
                </a:ln>
                <a:solidFill>
                  <a:srgbClr val="FFFFCC"/>
                </a:solidFill>
                <a:latin typeface="Impact" pitchFamily="34" charset="0"/>
              </a:rPr>
              <a:t>iai</a:t>
            </a:r>
            <a:r>
              <a:rPr lang="en-US" sz="4600" dirty="0">
                <a:ln w="19050">
                  <a:solidFill>
                    <a:schemeClr val="tx1"/>
                  </a:solidFill>
                </a:ln>
                <a:solidFill>
                  <a:srgbClr val="FFFFCC"/>
                </a:solidFill>
                <a:latin typeface="Impact" pitchFamily="34" charset="0"/>
              </a:rPr>
              <a:t> e </a:t>
            </a:r>
            <a:r>
              <a:rPr lang="en-US" sz="4600" dirty="0" err="1">
                <a:ln w="19050">
                  <a:solidFill>
                    <a:schemeClr val="tx1"/>
                  </a:solidFill>
                </a:ln>
                <a:solidFill>
                  <a:srgbClr val="FFFFCC"/>
                </a:solidFill>
                <a:latin typeface="Impact" pitchFamily="34" charset="0"/>
              </a:rPr>
              <a:t>lahi</a:t>
            </a:r>
            <a:r>
              <a:rPr lang="en-US" sz="4600" dirty="0">
                <a:ln w="19050">
                  <a:solidFill>
                    <a:schemeClr val="tx1"/>
                  </a:solidFill>
                </a:ln>
                <a:solidFill>
                  <a:srgbClr val="FFFFCC"/>
                </a:solidFill>
                <a:latin typeface="Impact" pitchFamily="34" charset="0"/>
              </a:rPr>
              <a:t> ‘</a:t>
            </a:r>
            <a:r>
              <a:rPr lang="en-US" sz="4600" dirty="0" err="1">
                <a:ln w="19050">
                  <a:solidFill>
                    <a:schemeClr val="tx1"/>
                  </a:solidFill>
                </a:ln>
                <a:solidFill>
                  <a:srgbClr val="FFFFCC"/>
                </a:solidFill>
                <a:latin typeface="Impact" pitchFamily="34" charset="0"/>
              </a:rPr>
              <a:t>oe</a:t>
            </a:r>
            <a:r>
              <a:rPr lang="en-US" sz="4600" dirty="0">
                <a:ln w="19050">
                  <a:solidFill>
                    <a:schemeClr val="tx1"/>
                  </a:solidFill>
                </a:ln>
                <a:solidFill>
                  <a:srgbClr val="FFFFCC"/>
                </a:solidFill>
                <a:latin typeface="Impact" pitchFamily="34" charset="0"/>
              </a:rPr>
              <a:t> </a:t>
            </a:r>
            <a:r>
              <a:rPr lang="en-US" sz="4600" dirty="0" err="1">
                <a:ln w="19050">
                  <a:solidFill>
                    <a:schemeClr val="tx1"/>
                  </a:solidFill>
                </a:ln>
                <a:solidFill>
                  <a:srgbClr val="FFFFCC"/>
                </a:solidFill>
                <a:latin typeface="Impact" pitchFamily="34" charset="0"/>
              </a:rPr>
              <a:t>tupulekina</a:t>
            </a:r>
            <a:r>
              <a:rPr lang="en-US" sz="4600" dirty="0">
                <a:ln w="19050">
                  <a:solidFill>
                    <a:schemeClr val="tx1"/>
                  </a:solidFill>
                </a:ln>
                <a:solidFill>
                  <a:srgbClr val="FFFFCC"/>
                </a:solidFill>
                <a:latin typeface="Impact" pitchFamily="34" charset="0"/>
              </a:rPr>
              <a:t> </a:t>
            </a:r>
            <a:r>
              <a:rPr lang="en-US" sz="4600" dirty="0" err="1">
                <a:ln w="19050">
                  <a:solidFill>
                    <a:schemeClr val="tx1"/>
                  </a:solidFill>
                </a:ln>
                <a:solidFill>
                  <a:srgbClr val="FFFFCC"/>
                </a:solidFill>
                <a:latin typeface="Impact" pitchFamily="34" charset="0"/>
              </a:rPr>
              <a:t>hoto</a:t>
            </a:r>
            <a:r>
              <a:rPr lang="en-US" sz="4600" dirty="0">
                <a:ln w="19050">
                  <a:solidFill>
                    <a:schemeClr val="tx1"/>
                  </a:solidFill>
                </a:ln>
                <a:solidFill>
                  <a:srgbClr val="FFFFCC"/>
                </a:solidFill>
                <a:latin typeface="Impact" pitchFamily="34" charset="0"/>
              </a:rPr>
              <a:t> </a:t>
            </a:r>
            <a:r>
              <a:rPr lang="en-US" sz="4600" dirty="0" err="1">
                <a:ln w="19050">
                  <a:solidFill>
                    <a:schemeClr val="tx1"/>
                  </a:solidFill>
                </a:ln>
                <a:solidFill>
                  <a:srgbClr val="FFFFCC"/>
                </a:solidFill>
                <a:latin typeface="Impact" pitchFamily="34" charset="0"/>
              </a:rPr>
              <a:t>mafu</a:t>
            </a:r>
            <a:endParaRPr lang="en-US" sz="4600" dirty="0">
              <a:ln w="19050">
                <a:solidFill>
                  <a:schemeClr val="tx1"/>
                </a:solidFill>
              </a:ln>
              <a:solidFill>
                <a:srgbClr val="FFFFCC"/>
              </a:solidFill>
              <a:latin typeface="Impact" pitchFamily="34" charset="0"/>
            </a:endParaRP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800100" y="3543300"/>
            <a:ext cx="75438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4600" dirty="0">
                <a:ln w="19050">
                  <a:solidFill>
                    <a:schemeClr val="tx1"/>
                  </a:solidFill>
                </a:ln>
                <a:solidFill>
                  <a:srgbClr val="FFFF99"/>
                </a:solidFill>
                <a:latin typeface="Impact" pitchFamily="34" charset="0"/>
              </a:rPr>
              <a:t>.…</a:t>
            </a:r>
            <a:r>
              <a:rPr lang="en-US" sz="4600" dirty="0" err="1">
                <a:ln w="19050">
                  <a:solidFill>
                    <a:schemeClr val="tx1"/>
                  </a:solidFill>
                </a:ln>
                <a:solidFill>
                  <a:srgbClr val="FFFF99"/>
                </a:solidFill>
                <a:latin typeface="Impact" pitchFamily="34" charset="0"/>
              </a:rPr>
              <a:t>pe</a:t>
            </a:r>
            <a:r>
              <a:rPr lang="en-US" sz="4600" dirty="0">
                <a:ln w="19050">
                  <a:solidFill>
                    <a:schemeClr val="tx1"/>
                  </a:solidFill>
                </a:ln>
                <a:solidFill>
                  <a:srgbClr val="FFFF99"/>
                </a:solidFill>
                <a:latin typeface="Impact" pitchFamily="34" charset="0"/>
              </a:rPr>
              <a:t> </a:t>
            </a:r>
            <a:r>
              <a:rPr lang="en-US" sz="4600" dirty="0" err="1">
                <a:ln w="19050">
                  <a:solidFill>
                    <a:schemeClr val="tx1"/>
                  </a:solidFill>
                </a:ln>
                <a:solidFill>
                  <a:srgbClr val="FFFF99"/>
                </a:solidFill>
                <a:latin typeface="Impact" pitchFamily="34" charset="0"/>
              </a:rPr>
              <a:t>na’a</a:t>
            </a:r>
            <a:r>
              <a:rPr lang="en-US" sz="4600" dirty="0">
                <a:ln w="19050">
                  <a:solidFill>
                    <a:schemeClr val="tx1"/>
                  </a:solidFill>
                </a:ln>
                <a:solidFill>
                  <a:srgbClr val="FFFF99"/>
                </a:solidFill>
                <a:latin typeface="Impact" pitchFamily="34" charset="0"/>
              </a:rPr>
              <a:t> </a:t>
            </a:r>
            <a:r>
              <a:rPr lang="en-US" sz="4600" dirty="0" err="1">
                <a:ln w="19050">
                  <a:solidFill>
                    <a:schemeClr val="tx1"/>
                  </a:solidFill>
                </a:ln>
                <a:solidFill>
                  <a:srgbClr val="FFFF99"/>
                </a:solidFill>
                <a:latin typeface="Impact" pitchFamily="34" charset="0"/>
              </a:rPr>
              <a:t>te</a:t>
            </a:r>
            <a:r>
              <a:rPr lang="en-US" sz="4600" dirty="0">
                <a:ln w="19050">
                  <a:solidFill>
                    <a:schemeClr val="tx1"/>
                  </a:solidFill>
                </a:ln>
                <a:solidFill>
                  <a:srgbClr val="FFFF99"/>
                </a:solidFill>
                <a:latin typeface="Impact" pitchFamily="34" charset="0"/>
              </a:rPr>
              <a:t> </a:t>
            </a:r>
            <a:r>
              <a:rPr lang="en-US" sz="4600" dirty="0" err="1">
                <a:ln w="19050">
                  <a:solidFill>
                    <a:schemeClr val="tx1"/>
                  </a:solidFill>
                </a:ln>
                <a:solidFill>
                  <a:srgbClr val="FFFF99"/>
                </a:solidFill>
                <a:latin typeface="Impact" pitchFamily="34" charset="0"/>
              </a:rPr>
              <a:t>malava</a:t>
            </a:r>
            <a:r>
              <a:rPr lang="en-US" sz="4600" dirty="0">
                <a:ln w="19050">
                  <a:solidFill>
                    <a:schemeClr val="tx1"/>
                  </a:solidFill>
                </a:ln>
                <a:solidFill>
                  <a:srgbClr val="FFFF99"/>
                </a:solidFill>
                <a:latin typeface="Impact" pitchFamily="34" charset="0"/>
              </a:rPr>
              <a:t> ‘o ‘</a:t>
            </a:r>
            <a:r>
              <a:rPr lang="en-US" sz="4600" dirty="0" err="1">
                <a:ln w="19050">
                  <a:solidFill>
                    <a:schemeClr val="tx1"/>
                  </a:solidFill>
                </a:ln>
                <a:solidFill>
                  <a:srgbClr val="FFFF99"/>
                </a:solidFill>
                <a:latin typeface="Impact" pitchFamily="34" charset="0"/>
              </a:rPr>
              <a:t>oatu</a:t>
            </a:r>
            <a:r>
              <a:rPr lang="en-US" sz="4600" dirty="0">
                <a:ln w="19050">
                  <a:solidFill>
                    <a:schemeClr val="tx1"/>
                  </a:solidFill>
                </a:ln>
                <a:solidFill>
                  <a:srgbClr val="FFFF99"/>
                </a:solidFill>
                <a:latin typeface="Impact" pitchFamily="34" charset="0"/>
              </a:rPr>
              <a:t> pea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4600" dirty="0" err="1">
                <a:ln w="19050">
                  <a:solidFill>
                    <a:schemeClr val="tx1"/>
                  </a:solidFill>
                </a:ln>
                <a:solidFill>
                  <a:srgbClr val="FFFF99"/>
                </a:solidFill>
                <a:latin typeface="Impact" pitchFamily="34" charset="0"/>
              </a:rPr>
              <a:t>te</a:t>
            </a:r>
            <a:r>
              <a:rPr lang="en-US" sz="4600" dirty="0">
                <a:ln w="19050">
                  <a:solidFill>
                    <a:schemeClr val="tx1"/>
                  </a:solidFill>
                </a:ln>
                <a:solidFill>
                  <a:srgbClr val="FFFF99"/>
                </a:solidFill>
                <a:latin typeface="Impact" pitchFamily="34" charset="0"/>
              </a:rPr>
              <a:t> </a:t>
            </a:r>
            <a:r>
              <a:rPr lang="en-US" sz="4600" dirty="0" err="1">
                <a:ln w="19050">
                  <a:solidFill>
                    <a:schemeClr val="tx1"/>
                  </a:solidFill>
                </a:ln>
                <a:solidFill>
                  <a:srgbClr val="FFFF99"/>
                </a:solidFill>
                <a:latin typeface="Impact" pitchFamily="34" charset="0"/>
              </a:rPr>
              <a:t>tali</a:t>
            </a:r>
            <a:r>
              <a:rPr lang="en-US" sz="4600" dirty="0">
                <a:ln w="19050">
                  <a:solidFill>
                    <a:schemeClr val="tx1"/>
                  </a:solidFill>
                </a:ln>
                <a:solidFill>
                  <a:srgbClr val="FFFF99"/>
                </a:solidFill>
                <a:latin typeface="Impact" pitchFamily="34" charset="0"/>
              </a:rPr>
              <a:t> </a:t>
            </a:r>
            <a:r>
              <a:rPr lang="en-US" sz="4600" dirty="0" err="1">
                <a:ln w="19050">
                  <a:solidFill>
                    <a:schemeClr val="tx1"/>
                  </a:solidFill>
                </a:ln>
                <a:solidFill>
                  <a:srgbClr val="FFFF99"/>
                </a:solidFill>
                <a:latin typeface="Impact" pitchFamily="34" charset="0"/>
              </a:rPr>
              <a:t>lelei</a:t>
            </a:r>
            <a:r>
              <a:rPr lang="en-US" sz="4600" dirty="0">
                <a:ln w="19050">
                  <a:solidFill>
                    <a:schemeClr val="tx1"/>
                  </a:solidFill>
                </a:ln>
                <a:solidFill>
                  <a:srgbClr val="FFFF99"/>
                </a:solidFill>
                <a:latin typeface="Impact" pitchFamily="34" charset="0"/>
              </a:rPr>
              <a:t> </a:t>
            </a:r>
            <a:r>
              <a:rPr lang="en-US" sz="4600" dirty="0" err="1">
                <a:ln w="19050">
                  <a:solidFill>
                    <a:schemeClr val="tx1"/>
                  </a:solidFill>
                </a:ln>
                <a:solidFill>
                  <a:srgbClr val="FFFF99"/>
                </a:solidFill>
                <a:latin typeface="Impact" pitchFamily="34" charset="0"/>
              </a:rPr>
              <a:t>haofa</a:t>
            </a:r>
            <a:r>
              <a:rPr lang="en-US" sz="4600" dirty="0">
                <a:ln w="19050">
                  <a:solidFill>
                    <a:schemeClr val="tx1"/>
                  </a:solidFill>
                </a:ln>
                <a:solidFill>
                  <a:srgbClr val="FFFF99"/>
                </a:solidFill>
                <a:latin typeface="Impact" pitchFamily="34" charset="0"/>
              </a:rPr>
              <a:t> </a:t>
            </a:r>
            <a:r>
              <a:rPr lang="en-US" sz="4600" dirty="0" err="1">
                <a:ln w="19050">
                  <a:solidFill>
                    <a:schemeClr val="tx1"/>
                  </a:solidFill>
                </a:ln>
                <a:solidFill>
                  <a:srgbClr val="FFFF99"/>
                </a:solidFill>
                <a:latin typeface="Impact" pitchFamily="34" charset="0"/>
              </a:rPr>
              <a:t>mo’onia</a:t>
            </a:r>
            <a:r>
              <a:rPr lang="en-US" sz="4600" dirty="0">
                <a:ln w="19050">
                  <a:solidFill>
                    <a:schemeClr val="tx1"/>
                  </a:solidFill>
                </a:ln>
                <a:solidFill>
                  <a:srgbClr val="FFFF99"/>
                </a:solidFill>
                <a:latin typeface="Impact" pitchFamily="34" charset="0"/>
              </a:rPr>
              <a:t> 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042988" y="5029200"/>
            <a:ext cx="7059612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4600" dirty="0" err="1">
                <a:ln w="19050">
                  <a:solidFill>
                    <a:schemeClr val="tx1"/>
                  </a:solidFill>
                </a:ln>
                <a:solidFill>
                  <a:srgbClr val="FFFF66"/>
                </a:solidFill>
                <a:latin typeface="Impact" pitchFamily="34" charset="0"/>
              </a:rPr>
              <a:t>Pe</a:t>
            </a:r>
            <a:r>
              <a:rPr lang="en-US" sz="4600" dirty="0">
                <a:ln w="19050">
                  <a:solidFill>
                    <a:schemeClr val="tx1"/>
                  </a:solidFill>
                </a:ln>
                <a:solidFill>
                  <a:srgbClr val="FFFF66"/>
                </a:solidFill>
                <a:latin typeface="Impact" pitchFamily="34" charset="0"/>
              </a:rPr>
              <a:t> </a:t>
            </a:r>
            <a:r>
              <a:rPr lang="en-US" sz="4600" dirty="0" err="1">
                <a:ln w="19050">
                  <a:solidFill>
                    <a:schemeClr val="tx1"/>
                  </a:solidFill>
                </a:ln>
                <a:solidFill>
                  <a:srgbClr val="FFFF66"/>
                </a:solidFill>
                <a:latin typeface="Impact" pitchFamily="34" charset="0"/>
              </a:rPr>
              <a:t>na’a</a:t>
            </a:r>
            <a:r>
              <a:rPr lang="en-US" sz="4600" dirty="0">
                <a:ln w="19050">
                  <a:solidFill>
                    <a:schemeClr val="tx1"/>
                  </a:solidFill>
                </a:ln>
                <a:solidFill>
                  <a:srgbClr val="FFFF66"/>
                </a:solidFill>
                <a:latin typeface="Impact" pitchFamily="34" charset="0"/>
              </a:rPr>
              <a:t> </a:t>
            </a:r>
            <a:r>
              <a:rPr lang="en-US" sz="4600" dirty="0" err="1">
                <a:ln w="19050">
                  <a:solidFill>
                    <a:schemeClr val="tx1"/>
                  </a:solidFill>
                </a:ln>
                <a:solidFill>
                  <a:srgbClr val="FFFF66"/>
                </a:solidFill>
                <a:latin typeface="Impact" pitchFamily="34" charset="0"/>
              </a:rPr>
              <a:t>te</a:t>
            </a:r>
            <a:r>
              <a:rPr lang="en-US" sz="4600" dirty="0">
                <a:ln w="19050">
                  <a:solidFill>
                    <a:schemeClr val="tx1"/>
                  </a:solidFill>
                </a:ln>
                <a:solidFill>
                  <a:srgbClr val="FFFF66"/>
                </a:solidFill>
                <a:latin typeface="Impact" pitchFamily="34" charset="0"/>
              </a:rPr>
              <a:t> </a:t>
            </a:r>
            <a:r>
              <a:rPr lang="en-US" sz="4600" dirty="0" err="1">
                <a:ln w="19050">
                  <a:solidFill>
                    <a:schemeClr val="tx1"/>
                  </a:solidFill>
                </a:ln>
                <a:solidFill>
                  <a:srgbClr val="FFFF66"/>
                </a:solidFill>
                <a:latin typeface="Impact" pitchFamily="34" charset="0"/>
              </a:rPr>
              <a:t>fakahoko</a:t>
            </a:r>
            <a:r>
              <a:rPr lang="en-US" sz="4600" dirty="0">
                <a:ln w="19050">
                  <a:solidFill>
                    <a:schemeClr val="tx1"/>
                  </a:solidFill>
                </a:ln>
                <a:solidFill>
                  <a:srgbClr val="FFFF66"/>
                </a:solidFill>
                <a:latin typeface="Impact" pitchFamily="34" charset="0"/>
              </a:rPr>
              <a:t> </a:t>
            </a:r>
            <a:r>
              <a:rPr lang="en-US" sz="4600" dirty="0" err="1">
                <a:ln w="19050">
                  <a:solidFill>
                    <a:schemeClr val="tx1"/>
                  </a:solidFill>
                </a:ln>
                <a:solidFill>
                  <a:srgbClr val="FFFF66"/>
                </a:solidFill>
                <a:latin typeface="Impact" pitchFamily="34" charset="0"/>
              </a:rPr>
              <a:t>kakato</a:t>
            </a:r>
            <a:endParaRPr lang="en-US" sz="4600" dirty="0">
              <a:ln w="19050">
                <a:solidFill>
                  <a:schemeClr val="tx1"/>
                </a:solidFill>
              </a:ln>
              <a:solidFill>
                <a:srgbClr val="FFFF66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4600" dirty="0" err="1">
                <a:ln w="19050">
                  <a:solidFill>
                    <a:schemeClr val="tx1"/>
                  </a:solidFill>
                </a:ln>
                <a:solidFill>
                  <a:srgbClr val="FFFF66"/>
                </a:solidFill>
                <a:latin typeface="Impact" pitchFamily="34" charset="0"/>
              </a:rPr>
              <a:t>Hoto</a:t>
            </a:r>
            <a:r>
              <a:rPr lang="en-US" sz="4600" dirty="0">
                <a:ln w="19050">
                  <a:solidFill>
                    <a:schemeClr val="tx1"/>
                  </a:solidFill>
                </a:ln>
                <a:solidFill>
                  <a:srgbClr val="FFFF66"/>
                </a:solidFill>
                <a:latin typeface="Impact" pitchFamily="34" charset="0"/>
              </a:rPr>
              <a:t> </a:t>
            </a:r>
            <a:r>
              <a:rPr lang="en-US" sz="4600" dirty="0" err="1">
                <a:ln w="19050">
                  <a:solidFill>
                    <a:schemeClr val="tx1"/>
                  </a:solidFill>
                </a:ln>
                <a:solidFill>
                  <a:srgbClr val="FFFF66"/>
                </a:solidFill>
                <a:latin typeface="Impact" pitchFamily="34" charset="0"/>
              </a:rPr>
              <a:t>tufakanga</a:t>
            </a:r>
            <a:r>
              <a:rPr lang="en-US" sz="4600" dirty="0">
                <a:ln w="19050">
                  <a:solidFill>
                    <a:schemeClr val="tx1"/>
                  </a:solidFill>
                </a:ln>
                <a:solidFill>
                  <a:srgbClr val="FFFF66"/>
                </a:solidFill>
                <a:latin typeface="Impact" pitchFamily="34" charset="0"/>
              </a:rPr>
              <a:t> </a:t>
            </a:r>
            <a:r>
              <a:rPr lang="en-US" sz="4600" dirty="0" err="1">
                <a:ln w="19050">
                  <a:solidFill>
                    <a:schemeClr val="tx1"/>
                  </a:solidFill>
                </a:ln>
                <a:solidFill>
                  <a:srgbClr val="FFFF66"/>
                </a:solidFill>
                <a:latin typeface="Impact" pitchFamily="34" charset="0"/>
              </a:rPr>
              <a:t>moe</a:t>
            </a:r>
            <a:r>
              <a:rPr lang="en-US" sz="4600" dirty="0">
                <a:ln w="19050">
                  <a:solidFill>
                    <a:schemeClr val="tx1"/>
                  </a:solidFill>
                </a:ln>
                <a:solidFill>
                  <a:srgbClr val="FFFF66"/>
                </a:solidFill>
                <a:latin typeface="Impact" pitchFamily="34" charset="0"/>
              </a:rPr>
              <a:t> </a:t>
            </a:r>
            <a:r>
              <a:rPr lang="en-US" sz="4600" dirty="0" err="1">
                <a:ln w="19050">
                  <a:solidFill>
                    <a:schemeClr val="tx1"/>
                  </a:solidFill>
                </a:ln>
                <a:solidFill>
                  <a:srgbClr val="FFFF66"/>
                </a:solidFill>
                <a:latin typeface="Impact" pitchFamily="34" charset="0"/>
              </a:rPr>
              <a:t>fatongia</a:t>
            </a:r>
            <a:endParaRPr lang="en-US" sz="4600" dirty="0">
              <a:ln w="19050">
                <a:solidFill>
                  <a:schemeClr val="tx1"/>
                </a:solidFill>
              </a:ln>
              <a:solidFill>
                <a:srgbClr val="FFFF66"/>
              </a:solidFill>
              <a:latin typeface="Impact" pitchFamily="34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228600" y="425450"/>
            <a:ext cx="8686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88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rPr>
              <a:t>‘Oku </a:t>
            </a:r>
            <a:r>
              <a:rPr lang="en-US" sz="8800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rPr>
              <a:t>te</a:t>
            </a:r>
            <a:r>
              <a:rPr lang="en-US" sz="88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rPr>
              <a:t> ‘</a:t>
            </a:r>
            <a:r>
              <a:rPr lang="en-US" sz="8800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rPr>
              <a:t>ifē</a:t>
            </a:r>
            <a:r>
              <a:rPr lang="en-US" sz="88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rPr>
              <a:t> </a:t>
            </a:r>
            <a:r>
              <a:rPr lang="en-US" sz="8800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rPr>
              <a:t>hili</a:t>
            </a:r>
            <a:r>
              <a:rPr lang="en-US" sz="88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rPr>
              <a:t> ‘</a:t>
            </a:r>
            <a:r>
              <a:rPr lang="en-US" sz="8800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rPr>
              <a:t>ae</a:t>
            </a:r>
            <a:r>
              <a:rPr lang="en-US" sz="88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rPr>
              <a:t> Mate</a:t>
            </a:r>
            <a:endParaRPr lang="en-US" sz="3600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Haettenschweiler" pitchFamily="34" charset="0"/>
            </a:endParaRPr>
          </a:p>
        </p:txBody>
      </p:sp>
    </p:spTree>
  </p:cSld>
  <p:clrMapOvr>
    <a:masterClrMapping/>
  </p:clrMapOvr>
  <p:transition spd="slow" advClick="0" advTm="34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utoUpdateAnimBg="0"/>
      <p:bldP spid="52229" grpId="0" autoUpdateAnimBg="0"/>
      <p:bldP spid="52230" grpId="0" autoUpdateAnimBg="0"/>
      <p:bldP spid="52227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8100D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9144000" cy="1600200"/>
            <a:chOff x="0" y="0"/>
            <a:chExt cx="9144000" cy="1600200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9144000" cy="1600200"/>
            </a:xfrm>
            <a:prstGeom prst="rect">
              <a:avLst/>
            </a:prstGeom>
            <a:gradFill flip="none" rotWithShape="1">
              <a:gsLst>
                <a:gs pos="0">
                  <a:srgbClr val="9F3FFF"/>
                </a:gs>
                <a:gs pos="50000">
                  <a:schemeClr val="bg1"/>
                </a:gs>
                <a:gs pos="100000">
                  <a:srgbClr val="9F3FFF"/>
                </a:gs>
              </a:gsLst>
              <a:lin ang="135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76" name="Text Box 4"/>
            <p:cNvSpPr txBox="1">
              <a:spLocks noChangeArrowheads="1"/>
            </p:cNvSpPr>
            <p:nvPr/>
          </p:nvSpPr>
          <p:spPr bwMode="auto">
            <a:xfrm>
              <a:off x="457200" y="228600"/>
              <a:ext cx="8229600" cy="1286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14300" dist="38100" dir="120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ts val="4600"/>
                </a:lnSpc>
              </a:pPr>
              <a:r>
                <a:rPr lang="en-US" sz="4800" spc="-150" dirty="0" err="1" smtClean="0">
                  <a:ln>
                    <a:solidFill>
                      <a:schemeClr val="tx1"/>
                    </a:solidFill>
                  </a:ln>
                  <a:solidFill>
                    <a:srgbClr val="0000CC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114300" dist="381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Koe</a:t>
              </a:r>
              <a:r>
                <a:rPr lang="en-US" sz="4800" spc="-150" dirty="0" smtClean="0">
                  <a:ln>
                    <a:solidFill>
                      <a:schemeClr val="tx1"/>
                    </a:solidFill>
                  </a:ln>
                  <a:solidFill>
                    <a:srgbClr val="0000CC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114300" dist="381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4800" spc="-150" dirty="0" err="1">
                  <a:ln>
                    <a:solidFill>
                      <a:schemeClr val="tx1"/>
                    </a:solidFill>
                  </a:ln>
                  <a:solidFill>
                    <a:srgbClr val="0000CC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114300" dist="381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Mo’ui</a:t>
              </a:r>
              <a:r>
                <a:rPr lang="en-US" sz="4800" spc="-150" dirty="0">
                  <a:ln>
                    <a:solidFill>
                      <a:schemeClr val="tx1"/>
                    </a:solidFill>
                  </a:ln>
                  <a:solidFill>
                    <a:srgbClr val="0000CC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114300" dist="381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Ni </a:t>
              </a:r>
              <a:r>
                <a:rPr lang="en-US" sz="4800" spc="-150" dirty="0" err="1">
                  <a:ln>
                    <a:solidFill>
                      <a:schemeClr val="tx1"/>
                    </a:solidFill>
                  </a:ln>
                  <a:solidFill>
                    <a:srgbClr val="0000CC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114300" dist="381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Pē</a:t>
              </a:r>
              <a:r>
                <a:rPr lang="en-US" sz="4800" spc="-150" dirty="0">
                  <a:ln>
                    <a:solidFill>
                      <a:schemeClr val="tx1"/>
                    </a:solidFill>
                  </a:ln>
                  <a:solidFill>
                    <a:srgbClr val="0000CC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114300" dist="381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–</a:t>
              </a:r>
            </a:p>
            <a:p>
              <a:pPr algn="ctr" eaLnBrk="0" hangingPunct="0">
                <a:lnSpc>
                  <a:spcPts val="4600"/>
                </a:lnSpc>
              </a:pPr>
              <a:r>
                <a:rPr lang="en-US" sz="4800" spc="-150" dirty="0">
                  <a:ln>
                    <a:solidFill>
                      <a:schemeClr val="tx1"/>
                    </a:solidFill>
                  </a:ln>
                  <a:solidFill>
                    <a:srgbClr val="0000CC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114300" dist="381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‘A </a:t>
              </a:r>
              <a:r>
                <a:rPr lang="en-US" sz="4800" spc="-150" dirty="0" err="1">
                  <a:ln>
                    <a:solidFill>
                      <a:schemeClr val="tx1"/>
                    </a:solidFill>
                  </a:ln>
                  <a:solidFill>
                    <a:srgbClr val="0000CC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114300" dist="381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Hotau</a:t>
              </a:r>
              <a:r>
                <a:rPr lang="en-US" sz="4800" spc="-150" dirty="0">
                  <a:ln>
                    <a:solidFill>
                      <a:schemeClr val="tx1"/>
                    </a:solidFill>
                  </a:ln>
                  <a:solidFill>
                    <a:srgbClr val="0000CC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114300" dist="381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4800" spc="-150" dirty="0" err="1">
                  <a:ln>
                    <a:solidFill>
                      <a:schemeClr val="tx1"/>
                    </a:solidFill>
                  </a:ln>
                  <a:solidFill>
                    <a:srgbClr val="0000CC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114300" dist="381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Faingamalie</a:t>
              </a:r>
              <a:endParaRPr lang="en-US" sz="4800" spc="-150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14300" dist="38100" dir="1800000" algn="ctr" rotWithShape="0">
                    <a:schemeClr val="bg1"/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806961" y="1891504"/>
            <a:ext cx="5508239" cy="108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ts val="3800"/>
              </a:lnSpc>
            </a:pPr>
            <a:r>
              <a:rPr lang="en-US" sz="4000" dirty="0" err="1" smtClean="0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889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Fakahaohaoa’i</a:t>
            </a:r>
            <a:endParaRPr lang="en-US" sz="4000" dirty="0" smtClean="0">
              <a:ln w="3175">
                <a:solidFill>
                  <a:schemeClr val="tx1"/>
                </a:solidFill>
              </a:ln>
              <a:solidFill>
                <a:srgbClr val="660066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88900" dist="50800" dir="1200000" algn="ctr" rotWithShape="0">
                  <a:schemeClr val="bg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ts val="3800"/>
              </a:lnSpc>
            </a:pPr>
            <a:r>
              <a:rPr lang="en-US" sz="4000" dirty="0" smtClean="0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889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 smtClean="0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889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hotau</a:t>
            </a:r>
            <a:r>
              <a:rPr lang="en-US" sz="4000" dirty="0" smtClean="0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889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889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‘</a:t>
            </a: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88900" dist="50800" dir="1200000" algn="ctr" rotWithShape="0">
                    <a:schemeClr val="bg1"/>
                  </a:outerShdw>
                </a:effectLst>
                <a:latin typeface="Arial Black" pitchFamily="34" charset="0"/>
              </a:rPr>
              <a:t>ulungaanga</a:t>
            </a:r>
            <a:endParaRPr lang="en-US" sz="4000" dirty="0">
              <a:ln w="3175">
                <a:solidFill>
                  <a:schemeClr val="tx1"/>
                </a:solidFill>
              </a:ln>
              <a:solidFill>
                <a:srgbClr val="660066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88900" dist="50800" dir="12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1066800" y="3089640"/>
            <a:ext cx="7010400" cy="110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ts val="3800"/>
              </a:lnSpc>
            </a:pPr>
            <a:r>
              <a:rPr lang="en-US" sz="4000" dirty="0" err="1">
                <a:ln w="3175">
                  <a:solidFill>
                    <a:schemeClr val="tx1"/>
                  </a:solidFill>
                </a:ln>
                <a:solidFill>
                  <a:srgbClr val="43008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63500" dir="1800000" algn="ctr" rotWithShape="0">
                    <a:schemeClr val="bg1"/>
                  </a:outerShdw>
                </a:effectLst>
                <a:latin typeface="Arial Black" pitchFamily="34" charset="0"/>
              </a:rPr>
              <a:t>Fakalelei’i</a:t>
            </a: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43008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63500" dir="1800000" algn="ctr" rotWithShape="0">
                    <a:schemeClr val="bg1"/>
                  </a:outerShdw>
                </a:effectLst>
                <a:latin typeface="Arial Black" pitchFamily="34" charset="0"/>
              </a:rPr>
              <a:t> ‘</a:t>
            </a:r>
            <a:r>
              <a:rPr lang="en-US" sz="4000" dirty="0" err="1" smtClean="0">
                <a:ln w="3175">
                  <a:solidFill>
                    <a:schemeClr val="tx1"/>
                  </a:solidFill>
                </a:ln>
                <a:solidFill>
                  <a:srgbClr val="43008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63500" dir="1800000" algn="ctr" rotWithShape="0">
                    <a:schemeClr val="bg1"/>
                  </a:outerShdw>
                </a:effectLst>
                <a:latin typeface="Arial Black" pitchFamily="34" charset="0"/>
              </a:rPr>
              <a:t>etau</a:t>
            </a:r>
            <a:r>
              <a:rPr lang="en-US" sz="4000" dirty="0" smtClean="0">
                <a:ln w="3175">
                  <a:solidFill>
                    <a:schemeClr val="tx1"/>
                  </a:solidFill>
                </a:ln>
                <a:solidFill>
                  <a:srgbClr val="43008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635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 smtClean="0">
                <a:ln w="3175">
                  <a:solidFill>
                    <a:schemeClr val="tx1"/>
                  </a:solidFill>
                </a:ln>
                <a:solidFill>
                  <a:srgbClr val="43008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63500" dir="1800000" algn="ctr" rotWithShape="0">
                    <a:schemeClr val="bg1"/>
                  </a:outerShdw>
                </a:effectLst>
                <a:latin typeface="Arial Black" pitchFamily="34" charset="0"/>
              </a:rPr>
              <a:t>ngahi</a:t>
            </a:r>
            <a:r>
              <a:rPr lang="en-US" sz="4000" dirty="0" smtClean="0">
                <a:ln w="3175">
                  <a:solidFill>
                    <a:schemeClr val="tx1"/>
                  </a:solidFill>
                </a:ln>
                <a:solidFill>
                  <a:srgbClr val="43008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635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 smtClean="0">
                <a:ln w="3175">
                  <a:solidFill>
                    <a:schemeClr val="tx1"/>
                  </a:solidFill>
                </a:ln>
                <a:solidFill>
                  <a:srgbClr val="43008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63500" dir="1800000" algn="ctr" rotWithShape="0">
                    <a:schemeClr val="bg1"/>
                  </a:outerShdw>
                </a:effectLst>
                <a:latin typeface="Arial Black" pitchFamily="34" charset="0"/>
              </a:rPr>
              <a:t>fehalaaki</a:t>
            </a:r>
            <a:r>
              <a:rPr lang="en-US" sz="4000" dirty="0" smtClean="0">
                <a:ln w="3175">
                  <a:solidFill>
                    <a:schemeClr val="tx1"/>
                  </a:solidFill>
                </a:ln>
                <a:solidFill>
                  <a:srgbClr val="43008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635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 smtClean="0">
                <a:ln w="3175">
                  <a:solidFill>
                    <a:schemeClr val="tx1"/>
                  </a:solidFill>
                </a:ln>
                <a:solidFill>
                  <a:srgbClr val="43008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63500" dir="1800000" algn="ctr" rotWithShape="0">
                    <a:schemeClr val="bg1"/>
                  </a:outerShdw>
                </a:effectLst>
                <a:latin typeface="Arial Black" pitchFamily="34" charset="0"/>
              </a:rPr>
              <a:t>fakalaumalie</a:t>
            </a:r>
            <a:endParaRPr lang="en-US" sz="4000" dirty="0">
              <a:ln w="3175">
                <a:solidFill>
                  <a:schemeClr val="tx1"/>
                </a:solidFill>
              </a:ln>
              <a:solidFill>
                <a:srgbClr val="430086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635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2133600" y="4191000"/>
            <a:ext cx="48768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01600" dist="63500" dir="1800000" algn="ctr" rotWithShape="0">
                    <a:schemeClr val="bg1"/>
                  </a:outerShdw>
                </a:effectLst>
                <a:latin typeface="Arial Black" pitchFamily="34" charset="0"/>
              </a:rPr>
              <a:t>Fanau’i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01600" dist="63500" dir="1800000" algn="ctr" rotWithShape="0">
                    <a:schemeClr val="bg1"/>
                  </a:outerShdw>
                </a:effectLst>
                <a:latin typeface="Arial Black" pitchFamily="34" charset="0"/>
              </a:rPr>
              <a:t> ha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01600" dist="63500" dir="1800000" algn="ctr" rotWithShape="0">
                    <a:schemeClr val="bg1"/>
                  </a:outerShdw>
                </a:effectLst>
                <a:latin typeface="Arial Black" pitchFamily="34" charset="0"/>
              </a:rPr>
              <a:t>fanau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rgbClr val="000099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101600" dist="635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228600" y="5061791"/>
            <a:ext cx="8686800" cy="156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ts val="3800"/>
              </a:lnSpc>
            </a:pPr>
            <a:r>
              <a:rPr lang="en-US" sz="4000" spc="-15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889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Ako</a:t>
            </a:r>
            <a:r>
              <a:rPr lang="en-US" sz="4000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889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4000" spc="-15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889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keke</a:t>
            </a:r>
            <a:r>
              <a:rPr lang="en-US" sz="4000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889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4000" spc="-15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889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ma’u</a:t>
            </a:r>
            <a:r>
              <a:rPr lang="en-US" sz="4000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889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 ha </a:t>
            </a:r>
            <a:r>
              <a:rPr lang="en-US" sz="4000" spc="-15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889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loto</a:t>
            </a:r>
            <a:r>
              <a:rPr lang="en-US" sz="4000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889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4000" spc="-15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889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hounga</a:t>
            </a:r>
            <a:endParaRPr lang="en-US" sz="4000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88900" dist="63500" dir="1800000" algn="ctr" rotWithShape="0">
                  <a:schemeClr val="tx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ts val="3800"/>
              </a:lnSpc>
            </a:pPr>
            <a:r>
              <a:rPr lang="en-US" sz="4000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889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‘</a:t>
            </a:r>
            <a:r>
              <a:rPr lang="en-US" sz="4000" spc="-15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889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ihe</a:t>
            </a:r>
            <a:r>
              <a:rPr lang="en-US" sz="4000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889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4000" spc="-15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889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kakai</a:t>
            </a:r>
            <a:r>
              <a:rPr lang="en-US" sz="4000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889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4000" spc="-15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889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kotoa</a:t>
            </a:r>
            <a:r>
              <a:rPr lang="en-US" sz="4000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889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4000" spc="-15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889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pe</a:t>
            </a:r>
            <a:r>
              <a:rPr lang="en-US" sz="4000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889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4000" spc="-15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889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moe</a:t>
            </a:r>
            <a:r>
              <a:rPr lang="en-US" sz="4000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889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4000" spc="-15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889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me’a</a:t>
            </a:r>
            <a:r>
              <a:rPr lang="en-US" sz="4000" spc="-15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889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4000" spc="-15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889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kotoa</a:t>
            </a:r>
            <a:r>
              <a:rPr lang="en-US" sz="4000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889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4000" spc="-15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889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pe</a:t>
            </a:r>
            <a:r>
              <a:rPr lang="en-US" sz="4000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889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4000" spc="-15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889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kuo</a:t>
            </a:r>
            <a:r>
              <a:rPr lang="en-US" sz="4000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889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4000" spc="-15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889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fakatupu</a:t>
            </a:r>
            <a:r>
              <a:rPr lang="en-US" sz="4000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88900" dist="63500" dir="18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  <p:transition spd="med" advClick="0" advTm="3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675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3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475"/>
                            </p:stCondLst>
                            <p:childTnLst>
                              <p:par>
                                <p:cTn id="18" presetID="17" presetClass="entr" presetSubtype="8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375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utoUpdateAnimBg="0"/>
      <p:bldP spid="54278" grpId="0" autoUpdateAnimBg="0"/>
      <p:bldP spid="54279" grpId="0" autoUpdateAnimBg="0"/>
      <p:bldP spid="54280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33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Oval 3"/>
          <p:cNvSpPr>
            <a:spLocks noChangeArrowheads="1"/>
          </p:cNvSpPr>
          <p:nvPr/>
        </p:nvSpPr>
        <p:spPr bwMode="auto">
          <a:xfrm>
            <a:off x="1111613" y="2874963"/>
            <a:ext cx="1219200" cy="1676400"/>
          </a:xfrm>
          <a:prstGeom prst="ellips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3889718" y="5874603"/>
            <a:ext cx="13667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600000" algn="ctr" rotWithShape="0">
              <a:schemeClr val="tx1"/>
            </a:outerShdw>
          </a:effectLst>
        </p:spPr>
        <p:txBody>
          <a:bodyPr wrap="square">
            <a:spAutoFit/>
            <a:flatTx/>
          </a:bodyPr>
          <a:lstStyle/>
          <a:p>
            <a:pPr algn="ctr" eaLnBrk="0" hangingPunct="0"/>
            <a:r>
              <a:rPr lang="en-US" sz="4800" spc="300" dirty="0" smtClean="0">
                <a:ln w="317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12700" dist="25400" dir="1800000" algn="ctr" rotWithShape="0">
                    <a:schemeClr val="bg1"/>
                  </a:outerShdw>
                </a:effectLst>
                <a:latin typeface="Arial Black" pitchFamily="34" charset="0"/>
              </a:rPr>
              <a:t>‘Ea</a:t>
            </a:r>
            <a:endParaRPr lang="en-US" sz="4800" spc="300" dirty="0">
              <a:ln w="3175"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12700" dist="254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6564863" y="5874603"/>
            <a:ext cx="15123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3000000" algn="ctr" rotWithShape="0">
              <a:schemeClr val="bg1"/>
            </a:outerShdw>
          </a:effectLst>
        </p:spPr>
        <p:txBody>
          <a:bodyPr wrap="none">
            <a:spAutoFit/>
            <a:flatTx/>
          </a:bodyPr>
          <a:lstStyle/>
          <a:p>
            <a:pPr algn="ctr" eaLnBrk="0" hangingPunct="0"/>
            <a:r>
              <a:rPr lang="en-US" sz="4800" dirty="0" smtClean="0">
                <a:ln w="3175">
                  <a:solidFill>
                    <a:schemeClr val="bg1"/>
                  </a:solidFill>
                </a:ln>
                <a:solidFill>
                  <a:srgbClr val="6600CC"/>
                </a:solidFill>
                <a:effectLst>
                  <a:outerShdw blurRad="38100" dist="38100" dir="1200000" algn="tl">
                    <a:srgbClr val="000000"/>
                  </a:outerShdw>
                </a:effectLst>
                <a:latin typeface="Arial Black" pitchFamily="34" charset="0"/>
              </a:rPr>
              <a:t>‘</a:t>
            </a:r>
            <a:r>
              <a:rPr lang="en-US" sz="4800" dirty="0" err="1" smtClean="0">
                <a:ln w="3175">
                  <a:solidFill>
                    <a:schemeClr val="bg1"/>
                  </a:solidFill>
                </a:ln>
                <a:solidFill>
                  <a:srgbClr val="6600CC"/>
                </a:solidFill>
                <a:effectLst>
                  <a:outerShdw blurRad="38100" dist="38100" dir="1200000" algn="tl">
                    <a:srgbClr val="000000"/>
                  </a:outerShdw>
                </a:effectLst>
                <a:latin typeface="Arial Black" pitchFamily="34" charset="0"/>
              </a:rPr>
              <a:t>Ofa</a:t>
            </a:r>
            <a:endParaRPr lang="en-US" sz="4800" dirty="0">
              <a:ln w="3175">
                <a:solidFill>
                  <a:schemeClr val="bg1"/>
                </a:solidFill>
              </a:ln>
              <a:solidFill>
                <a:srgbClr val="6600CC"/>
              </a:solidFill>
              <a:effectLst>
                <a:outerShdw blurRad="38100" dist="38100" dir="12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276600" y="5036403"/>
            <a:ext cx="2590800" cy="88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3200" spc="-300" dirty="0" smtClean="0">
                <a:ln w="3175">
                  <a:solidFill>
                    <a:schemeClr val="bg1"/>
                  </a:solidFill>
                </a:ln>
                <a:solidFill>
                  <a:srgbClr val="540054"/>
                </a:solidFill>
                <a:effectLst>
                  <a:outerShdw blurRad="254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‘</a:t>
            </a:r>
            <a:r>
              <a:rPr lang="en-US" sz="3200" spc="-300" dirty="0" err="1" smtClean="0">
                <a:ln w="3175">
                  <a:solidFill>
                    <a:schemeClr val="bg1"/>
                  </a:solidFill>
                </a:ln>
                <a:solidFill>
                  <a:srgbClr val="540054"/>
                </a:solidFill>
                <a:effectLst>
                  <a:outerShdw blurRad="254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Ihe</a:t>
            </a:r>
            <a:r>
              <a:rPr lang="en-US" sz="3200" spc="-300" dirty="0" smtClean="0">
                <a:ln w="3175">
                  <a:solidFill>
                    <a:schemeClr val="bg1"/>
                  </a:solidFill>
                </a:ln>
                <a:solidFill>
                  <a:srgbClr val="540054"/>
                </a:solidFill>
                <a:effectLst>
                  <a:outerShdw blurRad="254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3200" spc="-300" dirty="0" err="1" smtClean="0">
                <a:ln w="3175">
                  <a:solidFill>
                    <a:schemeClr val="bg1"/>
                  </a:solidFill>
                </a:ln>
                <a:solidFill>
                  <a:srgbClr val="540054"/>
                </a:solidFill>
                <a:effectLst>
                  <a:outerShdw blurRad="254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Mamani</a:t>
            </a:r>
            <a:endParaRPr lang="en-US" sz="3200" spc="-300" dirty="0">
              <a:ln w="3175">
                <a:solidFill>
                  <a:schemeClr val="bg1"/>
                </a:solidFill>
              </a:ln>
              <a:solidFill>
                <a:srgbClr val="540054"/>
              </a:solidFill>
              <a:effectLst>
                <a:outerShdw blurRad="25400" dist="508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200" spc="-300" dirty="0" err="1" smtClean="0">
                <a:ln w="3175">
                  <a:solidFill>
                    <a:schemeClr val="bg1"/>
                  </a:solidFill>
                </a:ln>
                <a:solidFill>
                  <a:srgbClr val="540054"/>
                </a:solidFill>
                <a:effectLst>
                  <a:outerShdw blurRad="254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ta’u</a:t>
            </a:r>
            <a:r>
              <a:rPr lang="en-US" sz="3200" spc="-300" dirty="0" smtClean="0">
                <a:ln w="3175">
                  <a:solidFill>
                    <a:schemeClr val="bg1"/>
                  </a:solidFill>
                </a:ln>
                <a:solidFill>
                  <a:srgbClr val="540054"/>
                </a:solidFill>
                <a:effectLst>
                  <a:outerShdw blurRad="254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 90</a:t>
            </a:r>
            <a:endParaRPr lang="en-US" sz="3200" spc="-300" dirty="0">
              <a:ln w="3175">
                <a:solidFill>
                  <a:schemeClr val="bg1"/>
                </a:solidFill>
              </a:ln>
              <a:solidFill>
                <a:srgbClr val="540054"/>
              </a:solidFill>
              <a:effectLst>
                <a:outerShdw blurRad="25400" dist="50800" dir="18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6096000" y="5036403"/>
            <a:ext cx="2696572" cy="88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3200" spc="-300" dirty="0" smtClean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‘</a:t>
            </a:r>
            <a:r>
              <a:rPr lang="en-US" sz="3200" spc="-300" dirty="0" err="1" smtClean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Ihe</a:t>
            </a:r>
            <a:r>
              <a:rPr lang="en-US" sz="3200" spc="-300" dirty="0" smtClean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3200" spc="-300" dirty="0" err="1" smtClean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Laumalie</a:t>
            </a:r>
            <a:endParaRPr lang="en-US" sz="3200" spc="-300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effectLst>
                <a:outerShdw dist="50800" dir="2400000" algn="ctr" rotWithShape="0">
                  <a:schemeClr val="bg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200" spc="-300" dirty="0" smtClean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‘o </a:t>
            </a:r>
            <a:r>
              <a:rPr lang="en-US" sz="3200" spc="-300" dirty="0" err="1" smtClean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Ta’engata</a:t>
            </a:r>
            <a:endParaRPr lang="en-US" sz="3200" spc="-300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effectLst>
                <a:outerShdw dist="50800" dir="24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094695" y="5874603"/>
            <a:ext cx="12530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1800000" algn="ctr" rotWithShape="0">
              <a:schemeClr val="tx1"/>
            </a:outerShdw>
          </a:effectLst>
        </p:spPr>
        <p:txBody>
          <a:bodyPr wrap="none">
            <a:spAutoFit/>
            <a:flatTx/>
          </a:bodyPr>
          <a:lstStyle/>
          <a:p>
            <a:pPr algn="ctr" eaLnBrk="0" hangingPunct="0"/>
            <a:r>
              <a:rPr lang="en-US" sz="4800" dirty="0" err="1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Vai</a:t>
            </a:r>
            <a:endParaRPr lang="en-US" sz="48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04800" y="5036403"/>
            <a:ext cx="2832827" cy="88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3200" spc="-300" dirty="0" smtClean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76200" dist="76200" dir="1800000" algn="ctr" rotWithShape="0">
                    <a:schemeClr val="tx1"/>
                  </a:outerShdw>
                </a:effectLst>
                <a:latin typeface="Arial Black" pitchFamily="34" charset="0"/>
              </a:rPr>
              <a:t>‘</a:t>
            </a:r>
            <a:r>
              <a:rPr lang="en-US" sz="3200" spc="-300" dirty="0" err="1" smtClean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76200" dist="76200" dir="1800000" algn="ctr" rotWithShape="0">
                    <a:schemeClr val="tx1"/>
                  </a:outerShdw>
                </a:effectLst>
                <a:latin typeface="Arial Black" pitchFamily="34" charset="0"/>
              </a:rPr>
              <a:t>Ihe</a:t>
            </a:r>
            <a:r>
              <a:rPr lang="en-US" sz="3200" spc="-300" dirty="0" smtClean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76200" dist="76200" dir="1800000" algn="ctr" rotWithShape="0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3200" spc="-300" dirty="0" err="1" smtClean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76200" dist="76200" dir="1800000" algn="ctr" rotWithShape="0">
                    <a:schemeClr val="tx1"/>
                  </a:outerShdw>
                </a:effectLst>
                <a:latin typeface="Arial Black" pitchFamily="34" charset="0"/>
              </a:rPr>
              <a:t>Manava</a:t>
            </a:r>
            <a:endParaRPr lang="en-US" sz="3200" spc="-300" dirty="0">
              <a:ln w="3175">
                <a:solidFill>
                  <a:schemeClr val="tx1"/>
                </a:solidFill>
              </a:ln>
              <a:effectLst>
                <a:outerShdw blurRad="76200" dist="76200" dir="1800000" algn="ctr" rotWithShape="0">
                  <a:schemeClr val="tx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200" spc="-300" dirty="0" smtClean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76200" dist="76200" dir="1800000" algn="ctr" rotWithShape="0">
                    <a:schemeClr val="tx1"/>
                  </a:outerShdw>
                </a:effectLst>
                <a:latin typeface="Arial Black" pitchFamily="34" charset="0"/>
              </a:rPr>
              <a:t>he </a:t>
            </a:r>
            <a:r>
              <a:rPr lang="en-US" sz="3200" spc="-300" dirty="0" err="1" smtClean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76200" dist="76200" dir="1800000" algn="ctr" rotWithShape="0">
                    <a:schemeClr val="tx1"/>
                  </a:outerShdw>
                </a:effectLst>
                <a:latin typeface="Arial Black" pitchFamily="34" charset="0"/>
              </a:rPr>
              <a:t>mahina</a:t>
            </a:r>
            <a:r>
              <a:rPr lang="en-US" sz="3200" spc="-300" dirty="0" smtClean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76200" dist="76200" dir="1800000" algn="ctr" rotWithShape="0">
                    <a:schemeClr val="tx1"/>
                  </a:outerShdw>
                </a:effectLst>
                <a:latin typeface="Arial Black" pitchFamily="34" charset="0"/>
              </a:rPr>
              <a:t> e 9</a:t>
            </a:r>
            <a:endParaRPr lang="en-US" sz="3200" spc="-300" dirty="0">
              <a:ln w="3175">
                <a:solidFill>
                  <a:schemeClr val="tx1"/>
                </a:solidFill>
              </a:ln>
              <a:effectLst>
                <a:outerShdw blurRad="76200" dist="76200" dir="18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grpSp>
        <p:nvGrpSpPr>
          <p:cNvPr id="24" name="Group 27"/>
          <p:cNvGrpSpPr/>
          <p:nvPr/>
        </p:nvGrpSpPr>
        <p:grpSpPr>
          <a:xfrm>
            <a:off x="3922170" y="1219200"/>
            <a:ext cx="1259430" cy="3810000"/>
            <a:chOff x="1954212" y="1289050"/>
            <a:chExt cx="1765300" cy="5340350"/>
          </a:xfrm>
        </p:grpSpPr>
        <p:grpSp>
          <p:nvGrpSpPr>
            <p:cNvPr id="25" name="Group 61"/>
            <p:cNvGrpSpPr>
              <a:grpSpLocks/>
            </p:cNvGrpSpPr>
            <p:nvPr/>
          </p:nvGrpSpPr>
          <p:grpSpPr bwMode="auto">
            <a:xfrm>
              <a:off x="2187575" y="1289050"/>
              <a:ext cx="1393825" cy="4044950"/>
              <a:chOff x="2256" y="860"/>
              <a:chExt cx="878" cy="2548"/>
            </a:xfrm>
          </p:grpSpPr>
          <p:sp>
            <p:nvSpPr>
              <p:cNvPr id="29" name="Rectangle 55"/>
              <p:cNvSpPr>
                <a:spLocks noChangeArrowheads="1"/>
              </p:cNvSpPr>
              <p:nvPr/>
            </p:nvSpPr>
            <p:spPr bwMode="auto">
              <a:xfrm>
                <a:off x="2566" y="1238"/>
                <a:ext cx="218" cy="490"/>
              </a:xfrm>
              <a:prstGeom prst="rect">
                <a:avLst/>
              </a:prstGeom>
              <a:solidFill>
                <a:srgbClr val="FFFF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30" name="Picture 56" descr="Man business_ori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56" y="860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26" name="Picture 54" descr="Woman Business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01900" y="1828800"/>
              <a:ext cx="1217612" cy="3932238"/>
            </a:xfrm>
            <a:prstGeom prst="rect">
              <a:avLst/>
            </a:prstGeom>
            <a:noFill/>
          </p:spPr>
        </p:pic>
        <p:pic>
          <p:nvPicPr>
            <p:cNvPr id="27" name="Picture 52" descr="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4212" y="2057400"/>
              <a:ext cx="1376363" cy="4044950"/>
            </a:xfrm>
            <a:prstGeom prst="rect">
              <a:avLst/>
            </a:prstGeom>
            <a:noFill/>
          </p:spPr>
        </p:pic>
        <p:pic>
          <p:nvPicPr>
            <p:cNvPr id="28" name="Picture 53" descr="Wo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8700" y="2738438"/>
              <a:ext cx="1358900" cy="3890962"/>
            </a:xfrm>
            <a:prstGeom prst="rect">
              <a:avLst/>
            </a:prstGeom>
            <a:noFill/>
          </p:spPr>
        </p:pic>
      </p:grpSp>
      <p:grpSp>
        <p:nvGrpSpPr>
          <p:cNvPr id="31" name="Group 36"/>
          <p:cNvGrpSpPr/>
          <p:nvPr/>
        </p:nvGrpSpPr>
        <p:grpSpPr>
          <a:xfrm>
            <a:off x="6747235" y="1219200"/>
            <a:ext cx="1253765" cy="3809999"/>
            <a:chOff x="4338638" y="1289050"/>
            <a:chExt cx="1757362" cy="534035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32" name="Group 65"/>
            <p:cNvGrpSpPr>
              <a:grpSpLocks/>
            </p:cNvGrpSpPr>
            <p:nvPr/>
          </p:nvGrpSpPr>
          <p:grpSpPr bwMode="auto">
            <a:xfrm>
              <a:off x="4549775" y="1289050"/>
              <a:ext cx="1393825" cy="4044950"/>
              <a:chOff x="2578" y="816"/>
              <a:chExt cx="878" cy="2548"/>
            </a:xfrm>
          </p:grpSpPr>
          <p:sp>
            <p:nvSpPr>
              <p:cNvPr id="36" name="Rectangle 63"/>
              <p:cNvSpPr>
                <a:spLocks noChangeArrowheads="1"/>
              </p:cNvSpPr>
              <p:nvPr/>
            </p:nvSpPr>
            <p:spPr bwMode="auto">
              <a:xfrm>
                <a:off x="2888" y="1194"/>
                <a:ext cx="218" cy="49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37" name="Picture 64" descr="Man business_ori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55000" contrast="-55000"/>
              </a:blip>
              <a:srcRect/>
              <a:stretch>
                <a:fillRect/>
              </a:stretch>
            </p:blipFill>
            <p:spPr bwMode="auto">
              <a:xfrm>
                <a:off x="2578" y="816"/>
                <a:ext cx="878" cy="2548"/>
              </a:xfrm>
              <a:prstGeom prst="rect">
                <a:avLst/>
              </a:prstGeom>
              <a:noFill/>
            </p:spPr>
          </p:pic>
        </p:grpSp>
        <p:pic>
          <p:nvPicPr>
            <p:cNvPr id="33" name="Picture 32" descr="Woman Business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878387" y="1828800"/>
              <a:ext cx="1217613" cy="3932238"/>
            </a:xfrm>
            <a:prstGeom prst="rect">
              <a:avLst/>
            </a:prstGeom>
            <a:noFill/>
          </p:spPr>
        </p:pic>
        <p:pic>
          <p:nvPicPr>
            <p:cNvPr id="34" name="Picture 58" descr="Man casual_or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338638" y="2057400"/>
              <a:ext cx="1376362" cy="4044950"/>
            </a:xfrm>
            <a:prstGeom prst="rect">
              <a:avLst/>
            </a:prstGeom>
            <a:noFill/>
          </p:spPr>
        </p:pic>
        <p:pic>
          <p:nvPicPr>
            <p:cNvPr id="35" name="Picture 60" descr="Woman casual_or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5000" contrast="-55000"/>
            </a:blip>
            <a:srcRect/>
            <a:stretch>
              <a:fillRect/>
            </a:stretch>
          </p:blipFill>
          <p:spPr bwMode="auto">
            <a:xfrm>
              <a:off x="4665662" y="2738438"/>
              <a:ext cx="1358900" cy="3890962"/>
            </a:xfrm>
            <a:prstGeom prst="rect">
              <a:avLst/>
            </a:prstGeom>
            <a:noFill/>
          </p:spPr>
        </p:pic>
      </p:grpSp>
      <p:grpSp>
        <p:nvGrpSpPr>
          <p:cNvPr id="42" name="Group 41"/>
          <p:cNvGrpSpPr/>
          <p:nvPr/>
        </p:nvGrpSpPr>
        <p:grpSpPr>
          <a:xfrm>
            <a:off x="0" y="0"/>
            <a:ext cx="9144000" cy="990600"/>
            <a:chOff x="0" y="0"/>
            <a:chExt cx="9144000" cy="990600"/>
          </a:xfrm>
        </p:grpSpPr>
        <p:sp>
          <p:nvSpPr>
            <p:cNvPr id="41" name="Rectangle 40"/>
            <p:cNvSpPr/>
            <p:nvPr/>
          </p:nvSpPr>
          <p:spPr>
            <a:xfrm>
              <a:off x="0" y="0"/>
              <a:ext cx="9144000" cy="990600"/>
            </a:xfrm>
            <a:prstGeom prst="rect">
              <a:avLst/>
            </a:prstGeom>
            <a:gradFill>
              <a:gsLst>
                <a:gs pos="0">
                  <a:srgbClr val="FF99FF"/>
                </a:gs>
                <a:gs pos="50000">
                  <a:schemeClr val="bg1"/>
                </a:gs>
                <a:gs pos="100000">
                  <a:srgbClr val="FF99F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 Box 4"/>
            <p:cNvSpPr txBox="1">
              <a:spLocks noChangeArrowheads="1"/>
            </p:cNvSpPr>
            <p:nvPr/>
          </p:nvSpPr>
          <p:spPr bwMode="auto">
            <a:xfrm>
              <a:off x="0" y="76200"/>
              <a:ext cx="91440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ts val="6480"/>
                </a:lnSpc>
              </a:pPr>
              <a:r>
                <a:rPr lang="en-US" sz="5000" b="1" dirty="0" err="1" smtClean="0">
                  <a:ln w="3175">
                    <a:solidFill>
                      <a:schemeClr val="tx1"/>
                    </a:solidFill>
                  </a:ln>
                  <a:solidFill>
                    <a:srgbClr val="0000CC"/>
                  </a:solidFill>
                  <a:latin typeface="Arial Black" pitchFamily="34" charset="0"/>
                </a:rPr>
                <a:t>Konga</a:t>
              </a:r>
              <a:r>
                <a:rPr lang="en-US" sz="50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00CC"/>
                  </a:solidFill>
                  <a:latin typeface="Arial Black" pitchFamily="34" charset="0"/>
                </a:rPr>
                <a:t> ‘e </a:t>
              </a:r>
              <a:r>
                <a:rPr lang="en-US" sz="5000" b="1" dirty="0" err="1" smtClean="0">
                  <a:ln w="3175">
                    <a:solidFill>
                      <a:schemeClr val="tx1"/>
                    </a:solidFill>
                  </a:ln>
                  <a:solidFill>
                    <a:srgbClr val="0000CC"/>
                  </a:solidFill>
                  <a:latin typeface="Arial Black" pitchFamily="34" charset="0"/>
                </a:rPr>
                <a:t>Tolu</a:t>
              </a:r>
              <a:r>
                <a:rPr lang="en-US" sz="50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00CC"/>
                  </a:solidFill>
                  <a:latin typeface="Arial Black" pitchFamily="34" charset="0"/>
                </a:rPr>
                <a:t> ‘</a:t>
              </a:r>
              <a:r>
                <a:rPr lang="en-US" sz="5000" b="1" dirty="0" err="1" smtClean="0">
                  <a:ln w="3175">
                    <a:solidFill>
                      <a:schemeClr val="tx1"/>
                    </a:solidFill>
                  </a:ln>
                  <a:solidFill>
                    <a:srgbClr val="0000CC"/>
                  </a:solidFill>
                  <a:latin typeface="Arial Black" pitchFamily="34" charset="0"/>
                </a:rPr>
                <a:t>oe</a:t>
              </a:r>
              <a:r>
                <a:rPr lang="en-US" sz="50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00CC"/>
                  </a:solidFill>
                  <a:latin typeface="Arial Black" pitchFamily="34" charset="0"/>
                </a:rPr>
                <a:t> </a:t>
              </a:r>
              <a:r>
                <a:rPr lang="en-US" sz="5000" b="1" dirty="0" err="1" smtClean="0">
                  <a:ln w="3175">
                    <a:solidFill>
                      <a:schemeClr val="tx1"/>
                    </a:solidFill>
                  </a:ln>
                  <a:solidFill>
                    <a:srgbClr val="0000CC"/>
                  </a:solidFill>
                  <a:latin typeface="Arial Black" pitchFamily="34" charset="0"/>
                </a:rPr>
                <a:t>Mo’ui</a:t>
              </a:r>
              <a:endParaRPr lang="en-US" sz="5000" b="1" dirty="0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ransition spd="med" advClick="0" advTm="2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25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7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6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6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6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1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9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animBg="1"/>
      <p:bldP spid="18" grpId="0" autoUpdateAnimBg="0"/>
      <p:bldP spid="19" grpId="0" autoUpdateAnimBg="0"/>
      <p:bldP spid="20" grpId="0" autoUpdateAnimBg="0"/>
      <p:bldP spid="22" grpId="0" autoUpdateAnimBg="0"/>
      <p:bldP spid="23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00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/>
          <p:cNvGrpSpPr>
            <a:grpSpLocks/>
          </p:cNvGrpSpPr>
          <p:nvPr/>
        </p:nvGrpSpPr>
        <p:grpSpPr bwMode="auto">
          <a:xfrm>
            <a:off x="533401" y="1022350"/>
            <a:ext cx="8077199" cy="4768851"/>
            <a:chOff x="336" y="644"/>
            <a:chExt cx="5088" cy="3004"/>
          </a:xfrm>
        </p:grpSpPr>
        <p:sp>
          <p:nvSpPr>
            <p:cNvPr id="56323" name="Text Box 3"/>
            <p:cNvSpPr txBox="1">
              <a:spLocks noChangeArrowheads="1"/>
            </p:cNvSpPr>
            <p:nvPr/>
          </p:nvSpPr>
          <p:spPr bwMode="auto">
            <a:xfrm>
              <a:off x="336" y="644"/>
              <a:ext cx="5088" cy="2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25400" dir="1800000" algn="ctr" rotWithShape="0">
                <a:schemeClr val="bg1"/>
              </a:outerShdw>
            </a:effectLst>
          </p:spPr>
          <p:txBody>
            <a:bodyPr wrap="square">
              <a:spAutoFit/>
              <a:flatTx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4400" dirty="0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“</a:t>
              </a:r>
              <a:r>
                <a:rPr lang="en-US" sz="4400" dirty="0" err="1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Koe</a:t>
              </a:r>
              <a:r>
                <a:rPr lang="en-US" sz="4400" dirty="0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4400" dirty="0" err="1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lahi</a:t>
              </a:r>
              <a:r>
                <a:rPr lang="en-US" sz="4400" dirty="0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4400" dirty="0" err="1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ange</a:t>
              </a:r>
              <a:r>
                <a:rPr lang="en-US" sz="4400" dirty="0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 ‘</a:t>
              </a:r>
              <a:r>
                <a:rPr lang="en-US" sz="4400" dirty="0" err="1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ete</a:t>
              </a:r>
              <a:endParaRPr lang="en-US" sz="44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endParaRP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4400" dirty="0" err="1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fakalakalaka</a:t>
              </a:r>
              <a:r>
                <a:rPr lang="en-US" sz="4400" dirty="0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 ‘</a:t>
              </a:r>
              <a:r>
                <a:rPr lang="en-US" sz="4400" dirty="0" err="1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ihe</a:t>
              </a:r>
              <a:r>
                <a:rPr lang="en-US" sz="4400" dirty="0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 ‘</a:t>
              </a:r>
              <a:r>
                <a:rPr lang="en-US" sz="4400" dirty="0" err="1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ofa</a:t>
              </a:r>
              <a:r>
                <a:rPr lang="en-US" sz="4400" dirty="0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,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4400" dirty="0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‘e </a:t>
              </a:r>
              <a:r>
                <a:rPr lang="en-US" sz="4400" dirty="0" err="1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tupulekina</a:t>
              </a:r>
              <a:r>
                <a:rPr lang="en-US" sz="4400" dirty="0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4400" dirty="0" err="1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aipe</a:t>
              </a:r>
              <a:endParaRPr lang="en-US" sz="44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endParaRP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4400" dirty="0" err="1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ho’o</a:t>
              </a:r>
              <a:r>
                <a:rPr lang="en-US" sz="4400" dirty="0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 ‘</a:t>
              </a:r>
              <a:r>
                <a:rPr lang="en-US" sz="4400" dirty="0" err="1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ilopau</a:t>
              </a:r>
              <a:r>
                <a:rPr lang="en-US" sz="4400" dirty="0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 ‘</a:t>
              </a:r>
              <a:r>
                <a:rPr lang="en-US" sz="4400" dirty="0" err="1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ae</a:t>
              </a:r>
              <a:r>
                <a:rPr lang="en-US" sz="4400" dirty="0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4400" dirty="0" err="1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mo’oni</a:t>
              </a:r>
              <a:endParaRPr lang="en-US" sz="44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endParaRP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4400" dirty="0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‘</a:t>
              </a:r>
              <a:r>
                <a:rPr lang="en-US" sz="4400" dirty="0" err="1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oe</a:t>
              </a:r>
              <a:r>
                <a:rPr lang="en-US" sz="4400" dirty="0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 ‘</a:t>
              </a:r>
              <a:r>
                <a:rPr lang="en-US" sz="4400" dirty="0" err="1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Otua</a:t>
              </a:r>
              <a:r>
                <a:rPr lang="en-US" sz="4400" dirty="0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 pea </a:t>
              </a:r>
              <a:r>
                <a:rPr lang="en-US" sz="4400" dirty="0" err="1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moe</a:t>
              </a:r>
              <a:endParaRPr lang="en-US" sz="44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endParaRP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4400" dirty="0" err="1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ta’engata</a:t>
              </a:r>
              <a:r>
                <a:rPr lang="en-US" sz="4400" dirty="0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 ho </a:t>
              </a:r>
              <a:r>
                <a:rPr lang="en-US" sz="4400" dirty="0" err="1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laumalie</a:t>
              </a:r>
              <a:r>
                <a:rPr lang="en-US" sz="4400" dirty="0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Arial Black" pitchFamily="34" charset="0"/>
                </a:rPr>
                <a:t>.”</a:t>
              </a:r>
            </a:p>
          </p:txBody>
        </p:sp>
        <p:sp>
          <p:nvSpPr>
            <p:cNvPr id="56324" name="Text Box 4"/>
            <p:cNvSpPr txBox="1">
              <a:spLocks noChangeArrowheads="1"/>
            </p:cNvSpPr>
            <p:nvPr/>
          </p:nvSpPr>
          <p:spPr bwMode="auto">
            <a:xfrm>
              <a:off x="1536" y="3057"/>
              <a:ext cx="2676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pPr algn="ctr" eaLnBrk="0" hangingPunct="0">
                <a:lnSpc>
                  <a:spcPts val="2200"/>
                </a:lnSpc>
              </a:pPr>
              <a:r>
                <a:rPr lang="en-US" b="1" dirty="0">
                  <a:solidFill>
                    <a:srgbClr val="000099"/>
                  </a:solidFill>
                  <a:cs typeface="Times New Roman" pitchFamily="18" charset="0"/>
                </a:rPr>
                <a:t>F. Dostoyevsky</a:t>
              </a:r>
            </a:p>
            <a:p>
              <a:pPr algn="ctr" eaLnBrk="0" hangingPunct="0">
                <a:lnSpc>
                  <a:spcPts val="2200"/>
                </a:lnSpc>
              </a:pPr>
              <a:r>
                <a:rPr lang="en-US" sz="2000" b="1" dirty="0" err="1">
                  <a:solidFill>
                    <a:srgbClr val="000099"/>
                  </a:solidFill>
                  <a:latin typeface="Arial Rounded MT Bold" pitchFamily="34" charset="0"/>
                </a:rPr>
                <a:t>Tangata</a:t>
              </a:r>
              <a:r>
                <a:rPr lang="en-US" sz="2000" b="1" dirty="0">
                  <a:solidFill>
                    <a:srgbClr val="000099"/>
                  </a:solidFill>
                  <a:latin typeface="Arial Rounded MT Bold" pitchFamily="34" charset="0"/>
                </a:rPr>
                <a:t> </a:t>
              </a:r>
              <a:r>
                <a:rPr lang="en-US" sz="2000" b="1" dirty="0" err="1">
                  <a:solidFill>
                    <a:srgbClr val="000099"/>
                  </a:solidFill>
                  <a:latin typeface="Arial Rounded MT Bold" pitchFamily="34" charset="0"/>
                </a:rPr>
                <a:t>Fa’utohi</a:t>
              </a:r>
              <a:r>
                <a:rPr lang="en-US" sz="2000" b="1" dirty="0">
                  <a:solidFill>
                    <a:srgbClr val="000099"/>
                  </a:solidFill>
                  <a:latin typeface="Arial Rounded MT Bold" pitchFamily="34" charset="0"/>
                </a:rPr>
                <a:t> </a:t>
              </a:r>
              <a:r>
                <a:rPr lang="en-US" sz="2000" b="1" dirty="0" err="1">
                  <a:solidFill>
                    <a:srgbClr val="000099"/>
                  </a:solidFill>
                  <a:latin typeface="Arial Rounded MT Bold" pitchFamily="34" charset="0"/>
                </a:rPr>
                <a:t>Lusia</a:t>
              </a:r>
              <a:endParaRPr lang="en-US" sz="2000" b="1" dirty="0">
                <a:solidFill>
                  <a:srgbClr val="000099"/>
                </a:solidFill>
                <a:latin typeface="Arial Rounded MT Bold" pitchFamily="34" charset="0"/>
              </a:endParaRPr>
            </a:p>
            <a:p>
              <a:pPr algn="ctr" eaLnBrk="0" hangingPunct="0">
                <a:lnSpc>
                  <a:spcPts val="2200"/>
                </a:lnSpc>
              </a:pPr>
              <a:r>
                <a:rPr lang="en-US" sz="2000" b="1" dirty="0" smtClean="0">
                  <a:solidFill>
                    <a:srgbClr val="000099"/>
                  </a:solidFill>
                  <a:latin typeface="Arial Rounded MT Bold" pitchFamily="34" charset="0"/>
                </a:rPr>
                <a:t>“The </a:t>
              </a:r>
              <a:r>
                <a:rPr lang="en-US" sz="2000" b="1" dirty="0">
                  <a:solidFill>
                    <a:srgbClr val="000099"/>
                  </a:solidFill>
                  <a:latin typeface="Arial Rounded MT Bold" pitchFamily="34" charset="0"/>
                </a:rPr>
                <a:t>Brothers </a:t>
              </a:r>
              <a:r>
                <a:rPr lang="en-US" sz="2000" b="1" dirty="0" err="1" smtClean="0">
                  <a:solidFill>
                    <a:srgbClr val="000099"/>
                  </a:solidFill>
                  <a:latin typeface="Arial Rounded MT Bold" pitchFamily="34" charset="0"/>
                </a:rPr>
                <a:t>Karamasov</a:t>
              </a:r>
              <a:r>
                <a:rPr lang="en-US" sz="2000" b="1" dirty="0" smtClean="0">
                  <a:solidFill>
                    <a:srgbClr val="000099"/>
                  </a:solidFill>
                  <a:latin typeface="Arial Rounded MT Bold" pitchFamily="34" charset="0"/>
                </a:rPr>
                <a:t>”</a:t>
              </a:r>
              <a:endParaRPr lang="en-US" sz="2000" b="1" dirty="0">
                <a:solidFill>
                  <a:srgbClr val="000099"/>
                </a:solidFill>
                <a:latin typeface="Arial Rounded MT Bold" pitchFamily="34" charset="0"/>
              </a:endParaRPr>
            </a:p>
          </p:txBody>
        </p:sp>
      </p:grpSp>
    </p:spTree>
  </p:cSld>
  <p:clrMapOvr>
    <a:masterClrMapping/>
  </p:clrMapOvr>
  <p:transition spd="slow" advClick="0" advTm="2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1828800" y="2057400"/>
            <a:ext cx="5486400" cy="4322762"/>
            <a:chOff x="1134" y="1387"/>
            <a:chExt cx="3456" cy="2723"/>
          </a:xfrm>
        </p:grpSpPr>
        <p:grpSp>
          <p:nvGrpSpPr>
            <p:cNvPr id="14" name="Group 4"/>
            <p:cNvGrpSpPr>
              <a:grpSpLocks/>
            </p:cNvGrpSpPr>
            <p:nvPr/>
          </p:nvGrpSpPr>
          <p:grpSpPr bwMode="auto">
            <a:xfrm>
              <a:off x="1134" y="1387"/>
              <a:ext cx="3456" cy="2723"/>
              <a:chOff x="2928" y="816"/>
              <a:chExt cx="1716" cy="1248"/>
            </a:xfrm>
          </p:grpSpPr>
          <p:pic>
            <p:nvPicPr>
              <p:cNvPr id="17" name="Picture 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28" y="816"/>
                <a:ext cx="1716" cy="1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8" name="AutoShape 8"/>
              <p:cNvSpPr>
                <a:spLocks noChangeArrowheads="1"/>
              </p:cNvSpPr>
              <p:nvPr/>
            </p:nvSpPr>
            <p:spPr bwMode="auto">
              <a:xfrm rot="5400000" flipH="1" flipV="1">
                <a:off x="3674" y="1861"/>
                <a:ext cx="277" cy="130"/>
              </a:xfrm>
              <a:prstGeom prst="wave">
                <a:avLst>
                  <a:gd name="adj1" fmla="val 13005"/>
                  <a:gd name="adj2" fmla="val 0"/>
                </a:avLst>
              </a:prstGeom>
              <a:gradFill rotWithShape="0">
                <a:gsLst>
                  <a:gs pos="0">
                    <a:srgbClr val="B2B2B2"/>
                  </a:gs>
                  <a:gs pos="100000">
                    <a:srgbClr val="80808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 eaLnBrk="0" hangingPunct="0"/>
                <a:endParaRPr lang="en-US" b="1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</p:grpSp>
        <p:sp>
          <p:nvSpPr>
            <p:cNvPr id="15" name="WordArt 9"/>
            <p:cNvSpPr>
              <a:spLocks noChangeArrowheads="1" noChangeShapeType="1" noTextEdit="1"/>
            </p:cNvSpPr>
            <p:nvPr/>
          </p:nvSpPr>
          <p:spPr bwMode="auto">
            <a:xfrm rot="83726">
              <a:off x="1884" y="1806"/>
              <a:ext cx="1685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8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Unification</a:t>
              </a:r>
            </a:p>
          </p:txBody>
        </p:sp>
        <p:sp>
          <p:nvSpPr>
            <p:cNvPr id="16" name="WordArt 10"/>
            <p:cNvSpPr>
              <a:spLocks noChangeArrowheads="1" noChangeShapeType="1" noTextEdit="1"/>
            </p:cNvSpPr>
            <p:nvPr/>
          </p:nvSpPr>
          <p:spPr bwMode="auto">
            <a:xfrm rot="77332">
              <a:off x="2310" y="2330"/>
              <a:ext cx="1643" cy="4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9792"/>
                </a:avLst>
              </a:prstTxWarp>
            </a:bodyPr>
            <a:lstStyle/>
            <a:p>
              <a:pPr algn="ctr"/>
              <a:r>
                <a:rPr lang="en-US" sz="3600" kern="10" dirty="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Principle</a:t>
              </a:r>
            </a:p>
          </p:txBody>
        </p:sp>
      </p:grpSp>
      <p:sp>
        <p:nvSpPr>
          <p:cNvPr id="57346" name="Oval 2"/>
          <p:cNvSpPr>
            <a:spLocks noChangeArrowheads="1"/>
          </p:cNvSpPr>
          <p:nvPr/>
        </p:nvSpPr>
        <p:spPr bwMode="auto">
          <a:xfrm>
            <a:off x="228600" y="304800"/>
            <a:ext cx="8686800" cy="1828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outerShdw blurRad="25400" dist="38100" dir="6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3600" dirty="0" err="1">
                <a:ln>
                  <a:solidFill>
                    <a:schemeClr val="tx1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88900" dist="50800" dir="10200000" algn="ctr" rotWithShape="0">
                    <a:schemeClr val="bg1"/>
                  </a:outerShdw>
                </a:effectLst>
                <a:latin typeface="Arial Black" pitchFamily="34" charset="0"/>
              </a:rPr>
              <a:t>Koe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88900" dist="50800" dir="102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88900" dist="50800" dir="10200000" algn="ctr" rotWithShape="0">
                    <a:schemeClr val="bg1"/>
                  </a:outerShdw>
                </a:effectLst>
                <a:latin typeface="Arial Black" pitchFamily="34" charset="0"/>
              </a:rPr>
              <a:t>ngahi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88900" dist="50800" dir="102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88900" dist="50800" dir="10200000" algn="ctr" rotWithShape="0">
                    <a:schemeClr val="bg1"/>
                  </a:outerShdw>
                </a:effectLst>
                <a:latin typeface="Arial Black" pitchFamily="34" charset="0"/>
              </a:rPr>
              <a:t>fakahinohino</a:t>
            </a:r>
            <a:endParaRPr lang="en-US" sz="3600" dirty="0">
              <a:ln>
                <a:solidFill>
                  <a:schemeClr val="tx1"/>
                </a:solidFill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88900" dist="50800" dir="10200000" algn="ctr" rotWithShape="0">
                  <a:schemeClr val="bg1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88900" dist="50800" dir="10200000" algn="ctr" rotWithShape="0">
                    <a:schemeClr val="bg1"/>
                  </a:outerShdw>
                </a:effectLst>
                <a:latin typeface="Arial Black" pitchFamily="34" charset="0"/>
              </a:rPr>
              <a:t>‘</a:t>
            </a:r>
            <a:r>
              <a:rPr lang="en-US" sz="3600">
                <a:ln>
                  <a:solidFill>
                    <a:schemeClr val="tx1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88900" dist="50800" dir="10200000" algn="ctr" rotWithShape="0">
                    <a:schemeClr val="bg1"/>
                  </a:outerShdw>
                </a:effectLst>
                <a:latin typeface="Arial Black" pitchFamily="34" charset="0"/>
              </a:rPr>
              <a:t>a </a:t>
            </a:r>
            <a:r>
              <a:rPr lang="en-US" sz="360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88900" dist="50800" dir="10200000" algn="ctr" rotWithShape="0">
                    <a:schemeClr val="bg1"/>
                  </a:outerShdw>
                </a:effectLst>
                <a:latin typeface="Arial Black" pitchFamily="34" charset="0"/>
              </a:rPr>
              <a:t>Rev. Dr. Sun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88900" dist="50800" dir="10200000" algn="ctr" rotWithShape="0">
                    <a:schemeClr val="bg1"/>
                  </a:outerShdw>
                </a:effectLst>
                <a:latin typeface="Arial Black" pitchFamily="34" charset="0"/>
              </a:rPr>
              <a:t>Myung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88900" dist="50800" dir="10200000" algn="ctr" rotWithShape="0">
                    <a:schemeClr val="bg1"/>
                  </a:outerShdw>
                </a:effectLst>
                <a:latin typeface="Arial Black" pitchFamily="34" charset="0"/>
              </a:rPr>
              <a:t> Moon</a:t>
            </a:r>
          </a:p>
        </p:txBody>
      </p:sp>
      <p:grpSp>
        <p:nvGrpSpPr>
          <p:cNvPr id="57354" name="Group 10"/>
          <p:cNvGrpSpPr>
            <a:grpSpLocks/>
          </p:cNvGrpSpPr>
          <p:nvPr/>
        </p:nvGrpSpPr>
        <p:grpSpPr bwMode="auto">
          <a:xfrm>
            <a:off x="1676400" y="4343400"/>
            <a:ext cx="6172200" cy="2286000"/>
            <a:chOff x="1008" y="2736"/>
            <a:chExt cx="3888" cy="1440"/>
          </a:xfrm>
        </p:grpSpPr>
        <p:sp>
          <p:nvSpPr>
            <p:cNvPr id="57355" name="AutoShape 11"/>
            <p:cNvSpPr>
              <a:spLocks noChangeArrowheads="1"/>
            </p:cNvSpPr>
            <p:nvPr/>
          </p:nvSpPr>
          <p:spPr bwMode="auto">
            <a:xfrm>
              <a:off x="1008" y="2736"/>
              <a:ext cx="3840" cy="1440"/>
            </a:xfrm>
            <a:prstGeom prst="horizontalScroll">
              <a:avLst>
                <a:gd name="adj" fmla="val 16618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path path="rect">
                <a:fillToRect l="50000" t="50000" r="50000" b="50000"/>
              </a:path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6" name="Text Box 12"/>
            <p:cNvSpPr txBox="1">
              <a:spLocks noChangeArrowheads="1"/>
            </p:cNvSpPr>
            <p:nvPr/>
          </p:nvSpPr>
          <p:spPr bwMode="auto">
            <a:xfrm>
              <a:off x="1152" y="3112"/>
              <a:ext cx="3744" cy="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4400" spc="-150" dirty="0" err="1">
                  <a:latin typeface="Arial Black" pitchFamily="34" charset="0"/>
                </a:rPr>
                <a:t>Koe</a:t>
              </a:r>
              <a:r>
                <a:rPr lang="en-US" sz="4400" spc="-150" dirty="0">
                  <a:latin typeface="Arial Black" pitchFamily="34" charset="0"/>
                </a:rPr>
                <a:t> </a:t>
              </a:r>
              <a:r>
                <a:rPr lang="en-US" sz="4400" spc="-150" dirty="0" err="1">
                  <a:latin typeface="Arial Black" pitchFamily="34" charset="0"/>
                </a:rPr>
                <a:t>Tefito’i</a:t>
              </a:r>
              <a:r>
                <a:rPr lang="en-US" sz="4400" spc="-150" dirty="0">
                  <a:latin typeface="Arial Black" pitchFamily="34" charset="0"/>
                </a:rPr>
                <a:t> </a:t>
              </a:r>
              <a:r>
                <a:rPr lang="en-US" sz="4400" spc="-150" dirty="0" err="1">
                  <a:latin typeface="Arial Black" pitchFamily="34" charset="0"/>
                </a:rPr>
                <a:t>Mo’oni</a:t>
              </a:r>
              <a:r>
                <a:rPr lang="en-US" sz="4400" spc="-150" dirty="0">
                  <a:latin typeface="Arial Black" pitchFamily="34" charset="0"/>
                </a:rPr>
                <a:t> </a:t>
              </a:r>
              <a:r>
                <a:rPr lang="en-US" sz="4400" spc="-150" dirty="0" err="1">
                  <a:latin typeface="Arial Black" pitchFamily="34" charset="0"/>
                </a:rPr>
                <a:t>Fakaf</a:t>
              </a:r>
              <a:r>
                <a:rPr lang="en-US" sz="4400" spc="-150" dirty="0" err="1">
                  <a:latin typeface="Arial Black" pitchFamily="34" charset="0"/>
                  <a:sym typeface="Haettenschweiler" pitchFamily="34" charset="0"/>
                </a:rPr>
                <a:t>ā</a:t>
              </a:r>
              <a:r>
                <a:rPr lang="en-US" sz="4400" spc="-150" dirty="0" err="1">
                  <a:latin typeface="Arial Black" pitchFamily="34" charset="0"/>
                </a:rPr>
                <a:t>itaha’i</a:t>
              </a:r>
              <a:endParaRPr lang="en-US" sz="4400" spc="-150" dirty="0">
                <a:latin typeface="Arial Black" pitchFamily="34" charset="0"/>
              </a:endParaRPr>
            </a:p>
          </p:txBody>
        </p:sp>
      </p:grpSp>
    </p:spTree>
  </p:cSld>
  <p:clrMapOvr>
    <a:masterClrMapping/>
  </p:clrMapOvr>
  <p:transition spd="slow" advClick="0" advTm="1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rgbClr val="99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"/>
          <p:cNvGrpSpPr>
            <a:grpSpLocks/>
          </p:cNvGrpSpPr>
          <p:nvPr/>
        </p:nvGrpSpPr>
        <p:grpSpPr bwMode="auto">
          <a:xfrm>
            <a:off x="1790700" y="2590800"/>
            <a:ext cx="5562600" cy="838200"/>
            <a:chOff x="1128" y="1296"/>
            <a:chExt cx="3504" cy="528"/>
          </a:xfrm>
        </p:grpSpPr>
        <p:sp>
          <p:nvSpPr>
            <p:cNvPr id="18" name="Oval 3"/>
            <p:cNvSpPr>
              <a:spLocks noChangeArrowheads="1"/>
            </p:cNvSpPr>
            <p:nvPr/>
          </p:nvSpPr>
          <p:spPr bwMode="auto">
            <a:xfrm>
              <a:off x="1128" y="1296"/>
              <a:ext cx="3504" cy="52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50800" dist="50800" dir="5400000" algn="ctr" rotWithShape="0">
                    <a:schemeClr val="tx1"/>
                  </a:outerShdw>
                </a:effectLst>
              </a:endParaRPr>
            </a:p>
          </p:txBody>
        </p:sp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1416" y="1339"/>
              <a:ext cx="292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4000" dirty="0" err="1">
                  <a:solidFill>
                    <a:srgbClr val="0000CC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Natula</a:t>
              </a:r>
              <a:r>
                <a:rPr lang="en-US" sz="4000" dirty="0">
                  <a:solidFill>
                    <a:srgbClr val="0000FF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4000" dirty="0">
                  <a:solidFill>
                    <a:srgbClr val="0000CC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‘</a:t>
              </a:r>
              <a:r>
                <a:rPr lang="en-US" sz="4000" dirty="0" err="1">
                  <a:solidFill>
                    <a:srgbClr val="0000CC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oe</a:t>
              </a:r>
              <a:r>
                <a:rPr lang="en-US" sz="4000" dirty="0">
                  <a:solidFill>
                    <a:srgbClr val="0000CC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 ‘</a:t>
              </a:r>
              <a:r>
                <a:rPr lang="en-US" sz="4000" dirty="0" err="1">
                  <a:solidFill>
                    <a:srgbClr val="0000CC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Otua</a:t>
              </a:r>
              <a:endParaRPr lang="en-US" sz="4000" dirty="0">
                <a:solidFill>
                  <a:srgbClr val="0000CC"/>
                </a:solidFill>
                <a:effectLst>
                  <a:outerShdw blurRad="50800" dist="25400" dir="2400000" algn="ctr" rotWithShape="0">
                    <a:schemeClr val="tx1"/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20" name="Group 5"/>
          <p:cNvGrpSpPr>
            <a:grpSpLocks/>
          </p:cNvGrpSpPr>
          <p:nvPr/>
        </p:nvGrpSpPr>
        <p:grpSpPr bwMode="auto">
          <a:xfrm>
            <a:off x="609600" y="4495800"/>
            <a:ext cx="7924800" cy="914400"/>
            <a:chOff x="384" y="2832"/>
            <a:chExt cx="4992" cy="576"/>
          </a:xfrm>
        </p:grpSpPr>
        <p:sp>
          <p:nvSpPr>
            <p:cNvPr id="21" name="Oval 6"/>
            <p:cNvSpPr>
              <a:spLocks noChangeArrowheads="1"/>
            </p:cNvSpPr>
            <p:nvPr/>
          </p:nvSpPr>
          <p:spPr bwMode="auto">
            <a:xfrm>
              <a:off x="384" y="2832"/>
              <a:ext cx="4992" cy="57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50800" dist="50800" dir="5400000" algn="ctr" rotWithShape="0">
                    <a:schemeClr val="tx1"/>
                  </a:outerShdw>
                </a:effectLst>
              </a:endParaRP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816" y="2899"/>
              <a:ext cx="412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0" dirty="0" err="1">
                  <a:solidFill>
                    <a:srgbClr val="99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Koe</a:t>
              </a:r>
              <a:r>
                <a:rPr lang="en-US" sz="4000" dirty="0">
                  <a:solidFill>
                    <a:srgbClr val="99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4000" dirty="0" err="1">
                  <a:solidFill>
                    <a:srgbClr val="99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Mo’ui</a:t>
              </a:r>
              <a:r>
                <a:rPr lang="en-US" sz="4000" dirty="0">
                  <a:solidFill>
                    <a:srgbClr val="99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4000" dirty="0" err="1">
                  <a:solidFill>
                    <a:srgbClr val="99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hili</a:t>
              </a:r>
              <a:r>
                <a:rPr lang="en-US" sz="4000" dirty="0">
                  <a:solidFill>
                    <a:srgbClr val="99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 ‘</a:t>
              </a:r>
              <a:r>
                <a:rPr lang="en-US" sz="4000" dirty="0" err="1">
                  <a:solidFill>
                    <a:srgbClr val="99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ae</a:t>
              </a:r>
              <a:r>
                <a:rPr lang="en-US" sz="4000" dirty="0">
                  <a:solidFill>
                    <a:srgbClr val="99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 Mate</a:t>
              </a:r>
            </a:p>
          </p:txBody>
        </p:sp>
      </p:grpSp>
      <p:grpSp>
        <p:nvGrpSpPr>
          <p:cNvPr id="23" name="Group 8"/>
          <p:cNvGrpSpPr>
            <a:grpSpLocks/>
          </p:cNvGrpSpPr>
          <p:nvPr/>
        </p:nvGrpSpPr>
        <p:grpSpPr bwMode="auto">
          <a:xfrm>
            <a:off x="152400" y="5486400"/>
            <a:ext cx="9182100" cy="1143000"/>
            <a:chOff x="120" y="3456"/>
            <a:chExt cx="5784" cy="720"/>
          </a:xfrm>
        </p:grpSpPr>
        <p:sp>
          <p:nvSpPr>
            <p:cNvPr id="24" name="Oval 9"/>
            <p:cNvSpPr>
              <a:spLocks noChangeArrowheads="1"/>
            </p:cNvSpPr>
            <p:nvPr/>
          </p:nvSpPr>
          <p:spPr bwMode="auto">
            <a:xfrm>
              <a:off x="120" y="3456"/>
              <a:ext cx="5616" cy="72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FFCC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50800" dist="50800" dir="5400000" algn="ctr" rotWithShape="0">
                    <a:schemeClr val="tx1"/>
                  </a:outerShdw>
                </a:effectLst>
              </a:endParaRPr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288" y="3614"/>
              <a:ext cx="56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 dirty="0" err="1">
                  <a:solidFill>
                    <a:srgbClr val="00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Taumu’a</a:t>
              </a:r>
              <a:r>
                <a:rPr lang="en-US" dirty="0">
                  <a:solidFill>
                    <a:srgbClr val="00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400" dirty="0" err="1">
                  <a:solidFill>
                    <a:srgbClr val="00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moe</a:t>
              </a:r>
              <a:r>
                <a:rPr lang="en-US" dirty="0">
                  <a:solidFill>
                    <a:srgbClr val="00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600" dirty="0" err="1">
                  <a:solidFill>
                    <a:srgbClr val="00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Founga</a:t>
              </a:r>
              <a:r>
                <a:rPr lang="en-US" dirty="0">
                  <a:solidFill>
                    <a:srgbClr val="00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400" dirty="0">
                  <a:solidFill>
                    <a:srgbClr val="00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‘</a:t>
              </a:r>
              <a:r>
                <a:rPr lang="en-US" sz="3400" dirty="0" err="1">
                  <a:solidFill>
                    <a:srgbClr val="00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oe</a:t>
              </a:r>
              <a:r>
                <a:rPr lang="en-US" dirty="0">
                  <a:solidFill>
                    <a:srgbClr val="00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600" dirty="0" err="1">
                  <a:solidFill>
                    <a:srgbClr val="00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Hisitolia</a:t>
              </a:r>
              <a:endParaRPr lang="en-US" sz="3600" dirty="0">
                <a:solidFill>
                  <a:srgbClr val="003300"/>
                </a:solidFill>
                <a:effectLst>
                  <a:outerShdw blurRad="50800" dist="25400" dir="2400000" algn="ctr" rotWithShape="0">
                    <a:schemeClr val="tx1"/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26" name="WordArt 11"/>
          <p:cNvSpPr>
            <a:spLocks noChangeArrowheads="1" noChangeShapeType="1" noTextEdit="1"/>
          </p:cNvSpPr>
          <p:nvPr/>
        </p:nvSpPr>
        <p:spPr bwMode="auto">
          <a:xfrm>
            <a:off x="2001838" y="1143000"/>
            <a:ext cx="508635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</a:rPr>
              <a:t>Ngahi</a:t>
            </a:r>
            <a:r>
              <a:rPr lang="en-US" sz="3600" b="1" kern="10" dirty="0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</a:rPr>
              <a:t> </a:t>
            </a:r>
            <a:r>
              <a:rPr lang="en-US" sz="3600" b="1" kern="10" dirty="0" err="1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</a:rPr>
              <a:t>Maama</a:t>
            </a:r>
            <a:r>
              <a:rPr lang="en-US" sz="3600" b="1" kern="10" dirty="0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</a:rPr>
              <a:t> </a:t>
            </a:r>
            <a:r>
              <a:rPr lang="en-US" sz="3600" b="1" kern="10" dirty="0" err="1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</a:rPr>
              <a:t>Fo'ou</a:t>
            </a:r>
            <a:endParaRPr lang="en-US" sz="3600" b="1" kern="10" dirty="0">
              <a:ln w="3175">
                <a:solidFill>
                  <a:srgbClr val="0000CC"/>
                </a:solidFill>
                <a:round/>
                <a:headEnd/>
                <a:tailEnd/>
              </a:ln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27" name="AutoShape 12"/>
          <p:cNvSpPr>
            <a:spLocks noChangeArrowheads="1"/>
          </p:cNvSpPr>
          <p:nvPr/>
        </p:nvSpPr>
        <p:spPr bwMode="auto">
          <a:xfrm rot="5380979">
            <a:off x="4321969" y="1883569"/>
            <a:ext cx="533400" cy="423862"/>
          </a:xfrm>
          <a:prstGeom prst="notchedRightArrow">
            <a:avLst>
              <a:gd name="adj1" fmla="val 50000"/>
              <a:gd name="adj2" fmla="val 31461"/>
            </a:avLst>
          </a:prstGeom>
          <a:gradFill rotWithShape="0">
            <a:gsLst>
              <a:gs pos="0">
                <a:srgbClr val="CCCCFF"/>
              </a:gs>
              <a:gs pos="100000">
                <a:srgbClr val="FF66FF"/>
              </a:gs>
            </a:gsLst>
            <a:lin ang="5400000" scaled="1"/>
          </a:gradFill>
          <a:ln w="38100">
            <a:miter lim="800000"/>
            <a:headEnd/>
            <a:tailEnd/>
          </a:ln>
          <a:effectLst/>
          <a:scene3d>
            <a:camera prst="legacyPerspectiveFront">
              <a:rot lat="20099999" lon="20099999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66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28" name="Group 13"/>
          <p:cNvGrpSpPr>
            <a:grpSpLocks/>
          </p:cNvGrpSpPr>
          <p:nvPr/>
        </p:nvGrpSpPr>
        <p:grpSpPr bwMode="auto">
          <a:xfrm>
            <a:off x="1371600" y="3505200"/>
            <a:ext cx="6400800" cy="914400"/>
            <a:chOff x="864" y="2208"/>
            <a:chExt cx="4032" cy="576"/>
          </a:xfrm>
        </p:grpSpPr>
        <p:sp>
          <p:nvSpPr>
            <p:cNvPr id="29" name="Oval 14"/>
            <p:cNvSpPr>
              <a:spLocks noChangeArrowheads="1"/>
            </p:cNvSpPr>
            <p:nvPr/>
          </p:nvSpPr>
          <p:spPr bwMode="auto">
            <a:xfrm>
              <a:off x="864" y="2208"/>
              <a:ext cx="4032" cy="57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50800" dist="50800" dir="5400000" algn="ctr" rotWithShape="0">
                    <a:schemeClr val="tx1"/>
                  </a:outerShdw>
                </a:effectLst>
              </a:endParaRPr>
            </a:p>
          </p:txBody>
        </p:sp>
        <p:sp>
          <p:nvSpPr>
            <p:cNvPr id="30" name="Text Box 15"/>
            <p:cNvSpPr txBox="1">
              <a:spLocks noChangeArrowheads="1"/>
            </p:cNvSpPr>
            <p:nvPr/>
          </p:nvSpPr>
          <p:spPr bwMode="auto">
            <a:xfrm>
              <a:off x="1200" y="2294"/>
              <a:ext cx="33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600" dirty="0" err="1">
                  <a:solidFill>
                    <a:srgbClr val="660066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Taumu’a</a:t>
              </a:r>
              <a:r>
                <a:rPr lang="en-US" sz="3600" dirty="0">
                  <a:solidFill>
                    <a:srgbClr val="660066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 ‘</a:t>
              </a:r>
              <a:r>
                <a:rPr lang="en-US" sz="3600" dirty="0" err="1">
                  <a:solidFill>
                    <a:srgbClr val="660066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oe</a:t>
              </a:r>
              <a:r>
                <a:rPr lang="en-US" sz="3600" dirty="0">
                  <a:solidFill>
                    <a:srgbClr val="660066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600" dirty="0" err="1">
                  <a:solidFill>
                    <a:srgbClr val="660066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Mo’ui</a:t>
              </a:r>
              <a:r>
                <a:rPr lang="en-US" sz="3600" dirty="0">
                  <a:solidFill>
                    <a:srgbClr val="660066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600" dirty="0" err="1">
                  <a:solidFill>
                    <a:srgbClr val="660066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ni</a:t>
              </a:r>
              <a:endParaRPr lang="en-US" sz="3600" dirty="0">
                <a:solidFill>
                  <a:srgbClr val="660066"/>
                </a:solidFill>
                <a:effectLst>
                  <a:outerShdw blurRad="50800" dist="25400" dir="2400000" algn="ctr" rotWithShape="0">
                    <a:schemeClr val="tx1"/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31" name="WordArt 16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53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Haettenschweiler"/>
              </a:rPr>
              <a:t>Koe</a:t>
            </a:r>
            <a:r>
              <a:rPr lang="en-US" sz="3600" kern="10" dirty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Haettenschweiler"/>
              </a:rPr>
              <a:t> </a:t>
            </a:r>
            <a:r>
              <a:rPr lang="en-US" sz="3600" kern="10" dirty="0" err="1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Haettenschweiler"/>
              </a:rPr>
              <a:t>Tefito’i</a:t>
            </a:r>
            <a:r>
              <a:rPr lang="en-US" sz="3600" kern="10" dirty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Haettenschweiler"/>
              </a:rPr>
              <a:t> </a:t>
            </a:r>
            <a:r>
              <a:rPr lang="en-US" sz="3600" kern="10" dirty="0" err="1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Haettenschweiler"/>
              </a:rPr>
              <a:t>Mo’oni</a:t>
            </a:r>
            <a:r>
              <a:rPr lang="en-US" sz="3600" kern="10" dirty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Haettenschweiler"/>
              </a:rPr>
              <a:t> </a:t>
            </a:r>
            <a:r>
              <a:rPr lang="en-US" sz="3600" kern="10" dirty="0" err="1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Haettenschweiler"/>
              </a:rPr>
              <a:t>Fakafāitaha’i</a:t>
            </a:r>
            <a:endParaRPr lang="en-US" sz="3600" kern="10" dirty="0">
              <a:ln w="38100">
                <a:solidFill>
                  <a:srgbClr val="0000CC"/>
                </a:solidFill>
                <a:round/>
                <a:headEnd/>
                <a:tailEnd/>
              </a:ln>
              <a:solidFill>
                <a:srgbClr val="FFCCFF"/>
              </a:solidFill>
              <a:latin typeface="Haettenschweiler"/>
            </a:endParaRPr>
          </a:p>
        </p:txBody>
      </p:sp>
    </p:spTree>
  </p:cSld>
  <p:clrMapOvr>
    <a:masterClrMapping/>
  </p:clrMapOvr>
  <p:transition spd="slow" advClick="0" advTm="19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3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rgbClr val="99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"/>
          <p:cNvGrpSpPr>
            <a:grpSpLocks/>
          </p:cNvGrpSpPr>
          <p:nvPr/>
        </p:nvGrpSpPr>
        <p:grpSpPr bwMode="auto">
          <a:xfrm>
            <a:off x="1790700" y="2590800"/>
            <a:ext cx="5562600" cy="838200"/>
            <a:chOff x="1128" y="1296"/>
            <a:chExt cx="3504" cy="528"/>
          </a:xfrm>
        </p:grpSpPr>
        <p:sp>
          <p:nvSpPr>
            <p:cNvPr id="21" name="Oval 3"/>
            <p:cNvSpPr>
              <a:spLocks noChangeArrowheads="1"/>
            </p:cNvSpPr>
            <p:nvPr/>
          </p:nvSpPr>
          <p:spPr bwMode="auto">
            <a:xfrm>
              <a:off x="1128" y="1296"/>
              <a:ext cx="3504" cy="52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50800" dist="50800" dir="5400000" algn="ctr" rotWithShape="0">
                    <a:schemeClr val="tx1"/>
                  </a:outerShdw>
                </a:effectLst>
              </a:endParaRPr>
            </a:p>
          </p:txBody>
        </p:sp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1416" y="1339"/>
              <a:ext cx="292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4000" dirty="0" err="1">
                  <a:solidFill>
                    <a:srgbClr val="0000CC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Natula</a:t>
              </a:r>
              <a:r>
                <a:rPr lang="en-US" sz="4000" dirty="0">
                  <a:solidFill>
                    <a:srgbClr val="0000FF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4000" dirty="0">
                  <a:solidFill>
                    <a:srgbClr val="0000CC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‘</a:t>
              </a:r>
              <a:r>
                <a:rPr lang="en-US" sz="4000" dirty="0" err="1">
                  <a:solidFill>
                    <a:srgbClr val="0000CC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oe</a:t>
              </a:r>
              <a:r>
                <a:rPr lang="en-US" sz="4000" dirty="0">
                  <a:solidFill>
                    <a:srgbClr val="0000CC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 ‘</a:t>
              </a:r>
              <a:r>
                <a:rPr lang="en-US" sz="4000" dirty="0" err="1">
                  <a:solidFill>
                    <a:srgbClr val="0000CC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Otua</a:t>
              </a:r>
              <a:endParaRPr lang="en-US" sz="4000" dirty="0">
                <a:solidFill>
                  <a:srgbClr val="0000CC"/>
                </a:solidFill>
                <a:effectLst>
                  <a:outerShdw blurRad="50800" dist="25400" dir="2400000" algn="ctr" rotWithShape="0">
                    <a:schemeClr val="tx1"/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609600" y="4495800"/>
            <a:ext cx="7924800" cy="914400"/>
            <a:chOff x="384" y="2832"/>
            <a:chExt cx="4992" cy="576"/>
          </a:xfrm>
        </p:grpSpPr>
        <p:sp>
          <p:nvSpPr>
            <p:cNvPr id="24" name="Oval 6"/>
            <p:cNvSpPr>
              <a:spLocks noChangeArrowheads="1"/>
            </p:cNvSpPr>
            <p:nvPr/>
          </p:nvSpPr>
          <p:spPr bwMode="auto">
            <a:xfrm>
              <a:off x="384" y="2832"/>
              <a:ext cx="4992" cy="57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50800" dist="50800" dir="5400000" algn="ctr" rotWithShape="0">
                    <a:schemeClr val="tx1"/>
                  </a:outerShdw>
                </a:effectLst>
              </a:endParaRPr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816" y="2899"/>
              <a:ext cx="412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4000" dirty="0" err="1">
                  <a:solidFill>
                    <a:srgbClr val="99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Koe</a:t>
              </a:r>
              <a:r>
                <a:rPr lang="en-US" sz="4000" dirty="0">
                  <a:solidFill>
                    <a:srgbClr val="99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4000" dirty="0" err="1">
                  <a:solidFill>
                    <a:srgbClr val="99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Mo’ui</a:t>
              </a:r>
              <a:r>
                <a:rPr lang="en-US" sz="4000" dirty="0">
                  <a:solidFill>
                    <a:srgbClr val="99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4000" dirty="0" err="1">
                  <a:solidFill>
                    <a:srgbClr val="99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hili</a:t>
              </a:r>
              <a:r>
                <a:rPr lang="en-US" sz="4000" dirty="0">
                  <a:solidFill>
                    <a:srgbClr val="99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 ‘</a:t>
              </a:r>
              <a:r>
                <a:rPr lang="en-US" sz="4000" dirty="0" err="1">
                  <a:solidFill>
                    <a:srgbClr val="99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ae</a:t>
              </a:r>
              <a:r>
                <a:rPr lang="en-US" sz="4000" dirty="0">
                  <a:solidFill>
                    <a:srgbClr val="99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 Mate</a:t>
              </a:r>
            </a:p>
          </p:txBody>
        </p:sp>
      </p:grpSp>
      <p:grpSp>
        <p:nvGrpSpPr>
          <p:cNvPr id="26" name="Group 8"/>
          <p:cNvGrpSpPr>
            <a:grpSpLocks/>
          </p:cNvGrpSpPr>
          <p:nvPr/>
        </p:nvGrpSpPr>
        <p:grpSpPr bwMode="auto">
          <a:xfrm>
            <a:off x="152400" y="5486400"/>
            <a:ext cx="9182100" cy="1143000"/>
            <a:chOff x="120" y="3456"/>
            <a:chExt cx="5784" cy="720"/>
          </a:xfrm>
        </p:grpSpPr>
        <p:sp>
          <p:nvSpPr>
            <p:cNvPr id="27" name="Oval 9"/>
            <p:cNvSpPr>
              <a:spLocks noChangeArrowheads="1"/>
            </p:cNvSpPr>
            <p:nvPr/>
          </p:nvSpPr>
          <p:spPr bwMode="auto">
            <a:xfrm>
              <a:off x="120" y="3456"/>
              <a:ext cx="5616" cy="72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FFCC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50800" dist="50800" dir="5400000" algn="ctr" rotWithShape="0">
                    <a:schemeClr val="tx1"/>
                  </a:outerShdw>
                </a:effectLst>
              </a:endParaRPr>
            </a:p>
          </p:txBody>
        </p:sp>
        <p:sp>
          <p:nvSpPr>
            <p:cNvPr id="28" name="Text Box 10"/>
            <p:cNvSpPr txBox="1">
              <a:spLocks noChangeArrowheads="1"/>
            </p:cNvSpPr>
            <p:nvPr/>
          </p:nvSpPr>
          <p:spPr bwMode="auto">
            <a:xfrm>
              <a:off x="288" y="3614"/>
              <a:ext cx="56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 dirty="0" err="1">
                  <a:solidFill>
                    <a:srgbClr val="00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Taumu’a</a:t>
              </a:r>
              <a:r>
                <a:rPr lang="en-US" dirty="0">
                  <a:solidFill>
                    <a:srgbClr val="00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400" dirty="0" err="1">
                  <a:solidFill>
                    <a:srgbClr val="00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moe</a:t>
              </a:r>
              <a:r>
                <a:rPr lang="en-US" dirty="0">
                  <a:solidFill>
                    <a:srgbClr val="00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600" dirty="0" err="1">
                  <a:solidFill>
                    <a:srgbClr val="00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Founga</a:t>
              </a:r>
              <a:r>
                <a:rPr lang="en-US" dirty="0">
                  <a:solidFill>
                    <a:srgbClr val="00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400" dirty="0">
                  <a:solidFill>
                    <a:srgbClr val="00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‘</a:t>
              </a:r>
              <a:r>
                <a:rPr lang="en-US" sz="3400" dirty="0" err="1">
                  <a:solidFill>
                    <a:srgbClr val="00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oe</a:t>
              </a:r>
              <a:r>
                <a:rPr lang="en-US" dirty="0">
                  <a:solidFill>
                    <a:srgbClr val="00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600" dirty="0" err="1">
                  <a:solidFill>
                    <a:srgbClr val="003300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Hisitolia</a:t>
              </a:r>
              <a:endParaRPr lang="en-US" sz="3600" dirty="0">
                <a:solidFill>
                  <a:srgbClr val="003300"/>
                </a:solidFill>
                <a:effectLst>
                  <a:outerShdw blurRad="50800" dist="25400" dir="2400000" algn="ctr" rotWithShape="0">
                    <a:schemeClr val="tx1"/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29" name="Group 13"/>
          <p:cNvGrpSpPr>
            <a:grpSpLocks/>
          </p:cNvGrpSpPr>
          <p:nvPr/>
        </p:nvGrpSpPr>
        <p:grpSpPr bwMode="auto">
          <a:xfrm>
            <a:off x="1371600" y="3505200"/>
            <a:ext cx="6400800" cy="914400"/>
            <a:chOff x="864" y="2208"/>
            <a:chExt cx="4032" cy="576"/>
          </a:xfrm>
        </p:grpSpPr>
        <p:sp>
          <p:nvSpPr>
            <p:cNvPr id="30" name="Oval 14"/>
            <p:cNvSpPr>
              <a:spLocks noChangeArrowheads="1"/>
            </p:cNvSpPr>
            <p:nvPr/>
          </p:nvSpPr>
          <p:spPr bwMode="auto">
            <a:xfrm>
              <a:off x="864" y="2208"/>
              <a:ext cx="4032" cy="57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effectLst>
                  <a:outerShdw blurRad="50800" dist="50800" dir="5400000" algn="ctr" rotWithShape="0">
                    <a:schemeClr val="tx1"/>
                  </a:outerShdw>
                </a:effectLst>
              </a:endParaRPr>
            </a:p>
          </p:txBody>
        </p:sp>
        <p:sp>
          <p:nvSpPr>
            <p:cNvPr id="31" name="Text Box 15"/>
            <p:cNvSpPr txBox="1">
              <a:spLocks noChangeArrowheads="1"/>
            </p:cNvSpPr>
            <p:nvPr/>
          </p:nvSpPr>
          <p:spPr bwMode="auto">
            <a:xfrm>
              <a:off x="1200" y="2294"/>
              <a:ext cx="33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600" dirty="0" err="1">
                  <a:solidFill>
                    <a:srgbClr val="660066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Taumu’a</a:t>
              </a:r>
              <a:r>
                <a:rPr lang="en-US" sz="3600" dirty="0">
                  <a:solidFill>
                    <a:srgbClr val="660066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 ‘</a:t>
              </a:r>
              <a:r>
                <a:rPr lang="en-US" sz="3600" dirty="0" err="1">
                  <a:solidFill>
                    <a:srgbClr val="660066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oe</a:t>
              </a:r>
              <a:r>
                <a:rPr lang="en-US" sz="3600" dirty="0">
                  <a:solidFill>
                    <a:srgbClr val="660066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600" dirty="0" err="1">
                  <a:solidFill>
                    <a:srgbClr val="660066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Mo’ui</a:t>
              </a:r>
              <a:r>
                <a:rPr lang="en-US" sz="3600" dirty="0">
                  <a:solidFill>
                    <a:srgbClr val="660066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600" dirty="0" err="1">
                  <a:solidFill>
                    <a:srgbClr val="660066"/>
                  </a:solidFill>
                  <a:effectLst>
                    <a:outerShdw blurRad="50800" dist="25400" dir="2400000" algn="ctr" rotWithShape="0">
                      <a:schemeClr val="tx1"/>
                    </a:outerShdw>
                  </a:effectLst>
                  <a:latin typeface="Arial Black" pitchFamily="34" charset="0"/>
                </a:rPr>
                <a:t>ni</a:t>
              </a:r>
              <a:endParaRPr lang="en-US" sz="3600" dirty="0">
                <a:solidFill>
                  <a:srgbClr val="660066"/>
                </a:solidFill>
                <a:effectLst>
                  <a:outerShdw blurRad="50800" dist="25400" dir="2400000" algn="ctr" rotWithShape="0">
                    <a:schemeClr val="tx1"/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32" name="Group 17"/>
          <p:cNvGrpSpPr>
            <a:grpSpLocks/>
          </p:cNvGrpSpPr>
          <p:nvPr/>
        </p:nvGrpSpPr>
        <p:grpSpPr bwMode="auto">
          <a:xfrm>
            <a:off x="1184275" y="2227263"/>
            <a:ext cx="8797925" cy="3716337"/>
            <a:chOff x="729" y="1318"/>
            <a:chExt cx="5542" cy="2341"/>
          </a:xfrm>
        </p:grpSpPr>
        <p:sp>
          <p:nvSpPr>
            <p:cNvPr id="33" name="WordArt 18"/>
            <p:cNvSpPr>
              <a:spLocks noChangeArrowheads="1" noChangeShapeType="1" noTextEdit="1"/>
            </p:cNvSpPr>
            <p:nvPr/>
          </p:nvSpPr>
          <p:spPr bwMode="auto">
            <a:xfrm rot="-1037487">
              <a:off x="1248" y="2352"/>
              <a:ext cx="4944" cy="1307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099999" lon="20099999" rev="0"/>
                </a:camera>
                <a:lightRig rig="legacyFlat2" dir="t"/>
              </a:scene3d>
              <a:sp3d extrusionH="887400" prstMaterial="legacyMatte">
                <a:extrusionClr>
                  <a:schemeClr val="tx1"/>
                </a:extrusionClr>
              </a:sp3d>
            </a:bodyPr>
            <a:lstStyle/>
            <a:p>
              <a:pPr algn="ctr"/>
              <a:r>
                <a:rPr lang="en-US" sz="3600" kern="10"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3300"/>
                      </a:gs>
                      <a:gs pos="50000">
                        <a:srgbClr val="FF66FF"/>
                      </a:gs>
                      <a:gs pos="100000">
                        <a:srgbClr val="FF3300"/>
                      </a:gs>
                    </a:gsLst>
                    <a:lin ang="3737487" scaled="1"/>
                  </a:gradFill>
                  <a:latin typeface="Impact"/>
                </a:rPr>
                <a:t>'ae ngahi kuonga</a:t>
              </a:r>
            </a:p>
          </p:txBody>
        </p:sp>
        <p:sp>
          <p:nvSpPr>
            <p:cNvPr id="34" name="WordArt 19"/>
            <p:cNvSpPr>
              <a:spLocks noChangeArrowheads="1" noChangeShapeType="1" noTextEdit="1"/>
            </p:cNvSpPr>
            <p:nvPr/>
          </p:nvSpPr>
          <p:spPr bwMode="auto">
            <a:xfrm rot="-670804">
              <a:off x="729" y="1318"/>
              <a:ext cx="5542" cy="1322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099999" lon="20099999" rev="0"/>
                </a:camera>
                <a:lightRig rig="legacyFlat2" dir="t"/>
              </a:scene3d>
              <a:sp3d extrusionH="887400" prstMaterial="legacyMatte">
                <a:extrusionClr>
                  <a:schemeClr val="tx1"/>
                </a:extrusionClr>
              </a:sp3d>
            </a:bodyPr>
            <a:lstStyle/>
            <a:p>
              <a:pPr algn="ctr"/>
              <a:r>
                <a:rPr lang="en-US" sz="3600" kern="10" dirty="0" err="1"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3300"/>
                      </a:gs>
                      <a:gs pos="50000">
                        <a:srgbClr val="FF66FF"/>
                      </a:gs>
                      <a:gs pos="100000">
                        <a:srgbClr val="FF3300"/>
                      </a:gs>
                    </a:gsLst>
                    <a:lin ang="3370804" scaled="1"/>
                  </a:gradFill>
                  <a:latin typeface="Impact"/>
                </a:rPr>
                <a:t>Koe</a:t>
              </a:r>
              <a:r>
                <a:rPr lang="en-US" sz="3600" kern="10" dirty="0"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3300"/>
                      </a:gs>
                      <a:gs pos="50000">
                        <a:srgbClr val="FF66FF"/>
                      </a:gs>
                      <a:gs pos="100000">
                        <a:srgbClr val="FF3300"/>
                      </a:gs>
                    </a:gsLst>
                    <a:lin ang="3370804" scaled="1"/>
                  </a:gradFill>
                  <a:latin typeface="Impact"/>
                </a:rPr>
                <a:t> </a:t>
              </a:r>
              <a:r>
                <a:rPr lang="en-US" sz="3600" kern="10" dirty="0" err="1"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3300"/>
                      </a:gs>
                      <a:gs pos="50000">
                        <a:srgbClr val="FF66FF"/>
                      </a:gs>
                      <a:gs pos="100000">
                        <a:srgbClr val="FF3300"/>
                      </a:gs>
                    </a:gsLst>
                    <a:lin ang="3370804" scaled="1"/>
                  </a:gradFill>
                  <a:latin typeface="Impact"/>
                </a:rPr>
                <a:t>ngahi</a:t>
              </a:r>
              <a:r>
                <a:rPr lang="en-US" sz="3600" kern="10" dirty="0"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3300"/>
                      </a:gs>
                      <a:gs pos="50000">
                        <a:srgbClr val="FF66FF"/>
                      </a:gs>
                      <a:gs pos="100000">
                        <a:srgbClr val="FF3300"/>
                      </a:gs>
                    </a:gsLst>
                    <a:lin ang="3370804" scaled="1"/>
                  </a:gradFill>
                  <a:latin typeface="Impact"/>
                </a:rPr>
                <a:t> </a:t>
              </a:r>
              <a:r>
                <a:rPr lang="en-US" sz="3600" kern="10" dirty="0" err="1"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3300"/>
                      </a:gs>
                      <a:gs pos="50000">
                        <a:srgbClr val="FF66FF"/>
                      </a:gs>
                      <a:gs pos="100000">
                        <a:srgbClr val="FF3300"/>
                      </a:gs>
                    </a:gsLst>
                    <a:lin ang="3370804" scaled="1"/>
                  </a:gradFill>
                  <a:latin typeface="Impact"/>
                </a:rPr>
                <a:t>tāfu'ua</a:t>
              </a:r>
              <a:endPara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66FF"/>
                    </a:gs>
                    <a:gs pos="100000">
                      <a:srgbClr val="FF3300"/>
                    </a:gs>
                  </a:gsLst>
                  <a:lin ang="3370804" scaled="1"/>
                </a:gradFill>
                <a:latin typeface="Impact"/>
              </a:endParaRPr>
            </a:p>
          </p:txBody>
        </p:sp>
      </p:grpSp>
      <p:sp>
        <p:nvSpPr>
          <p:cNvPr id="35" name="WordArt 11"/>
          <p:cNvSpPr>
            <a:spLocks noChangeArrowheads="1" noChangeShapeType="1" noTextEdit="1"/>
          </p:cNvSpPr>
          <p:nvPr/>
        </p:nvSpPr>
        <p:spPr bwMode="auto">
          <a:xfrm>
            <a:off x="2001838" y="1143000"/>
            <a:ext cx="508635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</a:rPr>
              <a:t>Ngahi</a:t>
            </a:r>
            <a:r>
              <a:rPr lang="en-US" sz="3600" b="1" kern="10" dirty="0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</a:rPr>
              <a:t> </a:t>
            </a:r>
            <a:r>
              <a:rPr lang="en-US" sz="3600" b="1" kern="10" dirty="0" err="1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</a:rPr>
              <a:t>Maama</a:t>
            </a:r>
            <a:r>
              <a:rPr lang="en-US" sz="3600" b="1" kern="10" dirty="0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</a:rPr>
              <a:t> </a:t>
            </a:r>
            <a:r>
              <a:rPr lang="en-US" sz="3600" b="1" kern="10" dirty="0" err="1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</a:rPr>
              <a:t>Fo'ou</a:t>
            </a:r>
            <a:endParaRPr lang="en-US" sz="3600" b="1" kern="10" dirty="0">
              <a:ln w="3175">
                <a:solidFill>
                  <a:srgbClr val="0000CC"/>
                </a:solidFill>
                <a:round/>
                <a:headEnd/>
                <a:tailEnd/>
              </a:ln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36" name="WordArt 16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53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Haettenschweiler"/>
              </a:rPr>
              <a:t>Koe</a:t>
            </a:r>
            <a:r>
              <a:rPr lang="en-US" sz="3600" kern="10" dirty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Haettenschweiler"/>
              </a:rPr>
              <a:t> </a:t>
            </a:r>
            <a:r>
              <a:rPr lang="en-US" sz="3600" kern="10" dirty="0" err="1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Haettenschweiler"/>
              </a:rPr>
              <a:t>Tefito’i</a:t>
            </a:r>
            <a:r>
              <a:rPr lang="en-US" sz="3600" kern="10" dirty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Haettenschweiler"/>
              </a:rPr>
              <a:t> </a:t>
            </a:r>
            <a:r>
              <a:rPr lang="en-US" sz="3600" kern="10" dirty="0" err="1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Haettenschweiler"/>
              </a:rPr>
              <a:t>Mo’oni</a:t>
            </a:r>
            <a:r>
              <a:rPr lang="en-US" sz="3600" kern="10" dirty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Haettenschweiler"/>
              </a:rPr>
              <a:t> </a:t>
            </a:r>
            <a:r>
              <a:rPr lang="en-US" sz="3600" kern="10" dirty="0" err="1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Haettenschweiler"/>
              </a:rPr>
              <a:t>Fakafāitaha’i</a:t>
            </a:r>
            <a:endParaRPr lang="en-US" sz="3600" kern="10" dirty="0">
              <a:ln w="38100">
                <a:solidFill>
                  <a:srgbClr val="0000CC"/>
                </a:solidFill>
                <a:round/>
                <a:headEnd/>
                <a:tailEnd/>
              </a:ln>
              <a:solidFill>
                <a:srgbClr val="FFCCFF"/>
              </a:solidFill>
              <a:latin typeface="Haettenschweiler"/>
            </a:endParaRPr>
          </a:p>
        </p:txBody>
      </p:sp>
      <p:sp>
        <p:nvSpPr>
          <p:cNvPr id="37" name="AutoShape 12"/>
          <p:cNvSpPr>
            <a:spLocks noChangeArrowheads="1"/>
          </p:cNvSpPr>
          <p:nvPr/>
        </p:nvSpPr>
        <p:spPr bwMode="auto">
          <a:xfrm rot="5380979">
            <a:off x="4321969" y="1883569"/>
            <a:ext cx="533400" cy="423862"/>
          </a:xfrm>
          <a:prstGeom prst="notchedRightArrow">
            <a:avLst>
              <a:gd name="adj1" fmla="val 50000"/>
              <a:gd name="adj2" fmla="val 31461"/>
            </a:avLst>
          </a:prstGeom>
          <a:gradFill rotWithShape="0">
            <a:gsLst>
              <a:gs pos="0">
                <a:srgbClr val="CCCCFF"/>
              </a:gs>
              <a:gs pos="100000">
                <a:srgbClr val="FF66FF"/>
              </a:gs>
            </a:gsLst>
            <a:lin ang="5400000" scaled="1"/>
          </a:gradFill>
          <a:ln w="38100">
            <a:miter lim="800000"/>
            <a:headEnd/>
            <a:tailEnd/>
          </a:ln>
          <a:effectLst/>
          <a:scene3d>
            <a:camera prst="legacyPerspectiveFront">
              <a:rot lat="20099999" lon="20099999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66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</p:spTree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rgbClr val="99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095500" y="2659063"/>
            <a:ext cx="464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rgbClr val="CC99FF"/>
                </a:solidFill>
                <a:latin typeface="Arial Black" pitchFamily="34" charset="0"/>
              </a:rPr>
              <a:t>Natula ‘oe ‘Otua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43000" y="4602163"/>
            <a:ext cx="655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rgbClr val="CC99FF"/>
                </a:solidFill>
                <a:latin typeface="Arial Black" pitchFamily="34" charset="0"/>
              </a:rPr>
              <a:t>Koe Mo’ui hili ‘ae Mate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66700" y="5737225"/>
            <a:ext cx="8420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>
                <a:solidFill>
                  <a:srgbClr val="B56BFF"/>
                </a:solidFill>
                <a:latin typeface="Arial Black" pitchFamily="34" charset="0"/>
              </a:rPr>
              <a:t>Taumu’a</a:t>
            </a:r>
            <a:r>
              <a:rPr lang="en-US">
                <a:solidFill>
                  <a:srgbClr val="B56BFF"/>
                </a:solidFill>
                <a:latin typeface="Arial Black" pitchFamily="34" charset="0"/>
              </a:rPr>
              <a:t> </a:t>
            </a:r>
            <a:r>
              <a:rPr lang="en-US" sz="3400">
                <a:solidFill>
                  <a:srgbClr val="B56BFF"/>
                </a:solidFill>
                <a:latin typeface="Arial Black" pitchFamily="34" charset="0"/>
              </a:rPr>
              <a:t>moe</a:t>
            </a:r>
            <a:r>
              <a:rPr lang="en-US">
                <a:solidFill>
                  <a:srgbClr val="B56BFF"/>
                </a:solidFill>
                <a:latin typeface="Arial Black" pitchFamily="34" charset="0"/>
              </a:rPr>
              <a:t> </a:t>
            </a:r>
            <a:r>
              <a:rPr lang="en-US" sz="3600">
                <a:solidFill>
                  <a:srgbClr val="B56BFF"/>
                </a:solidFill>
                <a:latin typeface="Arial Black" pitchFamily="34" charset="0"/>
              </a:rPr>
              <a:t>Founga</a:t>
            </a:r>
            <a:r>
              <a:rPr lang="en-US">
                <a:solidFill>
                  <a:srgbClr val="B56BFF"/>
                </a:solidFill>
                <a:latin typeface="Arial Black" pitchFamily="34" charset="0"/>
              </a:rPr>
              <a:t> </a:t>
            </a:r>
            <a:r>
              <a:rPr lang="en-US" sz="3400">
                <a:solidFill>
                  <a:srgbClr val="B56BFF"/>
                </a:solidFill>
                <a:latin typeface="Arial Black" pitchFamily="34" charset="0"/>
              </a:rPr>
              <a:t>‘oe</a:t>
            </a:r>
            <a:r>
              <a:rPr lang="en-US">
                <a:solidFill>
                  <a:srgbClr val="B56BFF"/>
                </a:solidFill>
                <a:latin typeface="Arial Black" pitchFamily="34" charset="0"/>
              </a:rPr>
              <a:t> </a:t>
            </a:r>
            <a:r>
              <a:rPr lang="en-US" sz="3600">
                <a:solidFill>
                  <a:srgbClr val="B56BFF"/>
                </a:solidFill>
                <a:latin typeface="Arial Black" pitchFamily="34" charset="0"/>
              </a:rPr>
              <a:t>Hisitolia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752600" y="3641725"/>
            <a:ext cx="533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solidFill>
                  <a:srgbClr val="CC99FF"/>
                </a:solidFill>
                <a:latin typeface="Arial Black" pitchFamily="34" charset="0"/>
              </a:rPr>
              <a:t>Taumu’a ‘oe Mo’ui ni</a:t>
            </a:r>
          </a:p>
        </p:txBody>
      </p:sp>
      <p:sp>
        <p:nvSpPr>
          <p:cNvPr id="14" name="WordArt 7"/>
          <p:cNvSpPr>
            <a:spLocks noChangeArrowheads="1" noChangeShapeType="1" noTextEdit="1"/>
          </p:cNvSpPr>
          <p:nvPr/>
        </p:nvSpPr>
        <p:spPr bwMode="auto">
          <a:xfrm>
            <a:off x="-76200" y="2590800"/>
            <a:ext cx="8382000" cy="36417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60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66FF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Impact"/>
              </a:rPr>
              <a:t>Tali</a:t>
            </a:r>
            <a:r>
              <a:rPr lang="en-US" sz="60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66FF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Impact"/>
              </a:rPr>
              <a:t> '</a:t>
            </a:r>
            <a:r>
              <a:rPr lang="en-US" sz="60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66FF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Impact"/>
              </a:rPr>
              <a:t>oe</a:t>
            </a:r>
            <a:r>
              <a:rPr lang="en-US" sz="60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66FF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Impact"/>
              </a:rPr>
              <a:t> </a:t>
            </a:r>
            <a:r>
              <a:rPr lang="en-US" sz="60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66FF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Impact"/>
              </a:rPr>
              <a:t>Ngahi</a:t>
            </a:r>
            <a:r>
              <a:rPr lang="en-US" sz="60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66FF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Impact"/>
              </a:rPr>
              <a:t> </a:t>
            </a:r>
            <a:r>
              <a:rPr lang="en-US" sz="60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66FF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Impact"/>
              </a:rPr>
              <a:t>Tefito'i</a:t>
            </a:r>
            <a:r>
              <a:rPr lang="en-US" sz="60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66FF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Impact"/>
              </a:rPr>
              <a:t> </a:t>
            </a:r>
          </a:p>
          <a:p>
            <a:pPr algn="ctr"/>
            <a:r>
              <a:rPr lang="en-US" sz="60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66FF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Impact"/>
              </a:rPr>
              <a:t>Palopalema</a:t>
            </a:r>
            <a:r>
              <a:rPr lang="en-US" sz="60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66FF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Impact"/>
              </a:rPr>
              <a:t> '</a:t>
            </a:r>
            <a:r>
              <a:rPr lang="en-US" sz="60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66FF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Impact"/>
              </a:rPr>
              <a:t>oe</a:t>
            </a:r>
            <a:r>
              <a:rPr lang="en-US" sz="60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66FF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Impact"/>
              </a:rPr>
              <a:t> '</a:t>
            </a:r>
            <a:r>
              <a:rPr lang="en-US" sz="60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66FF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Impact"/>
              </a:rPr>
              <a:t>Aho</a:t>
            </a:r>
            <a:r>
              <a:rPr lang="en-US" sz="60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66FF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Impact"/>
              </a:rPr>
              <a:t> </a:t>
            </a:r>
            <a:r>
              <a:rPr lang="en-US" sz="60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66FF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Impact"/>
              </a:rPr>
              <a:t>ni</a:t>
            </a:r>
            <a:endParaRPr lang="en-US" sz="60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66FF"/>
                  </a:gs>
                  <a:gs pos="100000">
                    <a:srgbClr val="FF3300"/>
                  </a:gs>
                </a:gsLst>
                <a:lin ang="2700000" scaled="1"/>
              </a:gradFill>
              <a:latin typeface="Impact"/>
            </a:endParaRPr>
          </a:p>
        </p:txBody>
      </p:sp>
      <p:sp>
        <p:nvSpPr>
          <p:cNvPr id="15" name="WordArt 11"/>
          <p:cNvSpPr>
            <a:spLocks noChangeArrowheads="1" noChangeShapeType="1" noTextEdit="1"/>
          </p:cNvSpPr>
          <p:nvPr/>
        </p:nvSpPr>
        <p:spPr bwMode="auto">
          <a:xfrm>
            <a:off x="2001838" y="1143000"/>
            <a:ext cx="508635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</a:rPr>
              <a:t>Ngahi</a:t>
            </a:r>
            <a:r>
              <a:rPr lang="en-US" sz="3600" b="1" kern="10" dirty="0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</a:rPr>
              <a:t> </a:t>
            </a:r>
            <a:r>
              <a:rPr lang="en-US" sz="3600" b="1" kern="10" dirty="0" err="1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</a:rPr>
              <a:t>Maama</a:t>
            </a:r>
            <a:r>
              <a:rPr lang="en-US" sz="3600" b="1" kern="10" dirty="0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</a:rPr>
              <a:t> </a:t>
            </a:r>
            <a:r>
              <a:rPr lang="en-US" sz="3600" b="1" kern="10" dirty="0" err="1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</a:rPr>
              <a:t>Fo'ou</a:t>
            </a:r>
            <a:endParaRPr lang="en-US" sz="3600" b="1" kern="10" dirty="0">
              <a:ln w="3175">
                <a:solidFill>
                  <a:srgbClr val="0000CC"/>
                </a:solidFill>
                <a:round/>
                <a:headEnd/>
                <a:tailEnd/>
              </a:ln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16" name="WordArt 16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53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Haettenschweiler"/>
              </a:rPr>
              <a:t>Koe</a:t>
            </a:r>
            <a:r>
              <a:rPr lang="en-US" sz="3600" kern="10" dirty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Haettenschweiler"/>
              </a:rPr>
              <a:t> </a:t>
            </a:r>
            <a:r>
              <a:rPr lang="en-US" sz="3600" kern="10" dirty="0" err="1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Haettenschweiler"/>
              </a:rPr>
              <a:t>Tefito’i</a:t>
            </a:r>
            <a:r>
              <a:rPr lang="en-US" sz="3600" kern="10" dirty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Haettenschweiler"/>
              </a:rPr>
              <a:t> </a:t>
            </a:r>
            <a:r>
              <a:rPr lang="en-US" sz="3600" kern="10" dirty="0" err="1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Haettenschweiler"/>
              </a:rPr>
              <a:t>Mo’oni</a:t>
            </a:r>
            <a:r>
              <a:rPr lang="en-US" sz="3600" kern="10" dirty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Haettenschweiler"/>
              </a:rPr>
              <a:t> </a:t>
            </a:r>
            <a:r>
              <a:rPr lang="en-US" sz="3600" kern="10" dirty="0" err="1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Haettenschweiler"/>
              </a:rPr>
              <a:t>Fakafāitaha’i</a:t>
            </a:r>
            <a:endParaRPr lang="en-US" sz="3600" kern="10" dirty="0">
              <a:ln w="38100">
                <a:solidFill>
                  <a:srgbClr val="0000CC"/>
                </a:solidFill>
                <a:round/>
                <a:headEnd/>
                <a:tailEnd/>
              </a:ln>
              <a:solidFill>
                <a:srgbClr val="FFCCFF"/>
              </a:solidFill>
              <a:latin typeface="Haettenschweiler"/>
            </a:endParaRP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5380979">
            <a:off x="4321969" y="1883569"/>
            <a:ext cx="533400" cy="423862"/>
          </a:xfrm>
          <a:prstGeom prst="notchedRightArrow">
            <a:avLst>
              <a:gd name="adj1" fmla="val 50000"/>
              <a:gd name="adj2" fmla="val 31461"/>
            </a:avLst>
          </a:prstGeom>
          <a:gradFill rotWithShape="0">
            <a:gsLst>
              <a:gs pos="0">
                <a:srgbClr val="CCCCFF"/>
              </a:gs>
              <a:gs pos="100000">
                <a:srgbClr val="FF66FF"/>
              </a:gs>
            </a:gsLst>
            <a:lin ang="5400000" scaled="1"/>
          </a:gradFill>
          <a:ln w="38100">
            <a:miter lim="800000"/>
            <a:headEnd/>
            <a:tailEnd/>
          </a:ln>
          <a:effectLst/>
          <a:scene3d>
            <a:camera prst="legacyPerspectiveFront">
              <a:rot lat="20099999" lon="20099999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66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</p:spTree>
  </p:cSld>
  <p:clrMapOvr>
    <a:masterClrMapping/>
  </p:clrMapOvr>
  <p:transition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4F"/>
            </a:gs>
            <a:gs pos="100000">
              <a:srgbClr val="9966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28600" y="1377950"/>
            <a:ext cx="79851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48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dist="12700" dir="1800000" algn="ctr" rotWithShape="0">
                    <a:schemeClr val="bg1"/>
                  </a:outerShdw>
                </a:effectLst>
                <a:latin typeface="Arial Black" pitchFamily="34" charset="0"/>
              </a:rPr>
              <a:t>1</a:t>
            </a:r>
            <a:r>
              <a:rPr lang="en-US" sz="32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dist="12700" dir="1800000" algn="ctr" rotWithShape="0">
                    <a:schemeClr val="bg1"/>
                  </a:outerShdw>
                </a:effectLst>
                <a:latin typeface="Arial Black" pitchFamily="34" charset="0"/>
              </a:rPr>
              <a:t>. </a:t>
            </a:r>
            <a:r>
              <a:rPr lang="en-US" sz="44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dist="12700" dir="1800000" algn="ctr" rotWithShape="0">
                    <a:schemeClr val="bg1"/>
                  </a:outerShdw>
                </a:effectLst>
                <a:latin typeface="Impact" pitchFamily="34" charset="0"/>
              </a:rPr>
              <a:t>Koe</a:t>
            </a:r>
            <a:r>
              <a:rPr lang="en-US" sz="44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dist="12700" dir="18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  <a:r>
              <a:rPr lang="en-US" sz="44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dist="12700" dir="1800000" algn="ctr" rotWithShape="0">
                    <a:schemeClr val="bg1"/>
                  </a:outerShdw>
                </a:effectLst>
                <a:latin typeface="Impact" pitchFamily="34" charset="0"/>
              </a:rPr>
              <a:t>Tefito’i</a:t>
            </a:r>
            <a:r>
              <a:rPr lang="en-US" sz="44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dist="12700" dir="18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  <a:r>
              <a:rPr lang="en-US" sz="44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dist="12700" dir="1800000" algn="ctr" rotWithShape="0">
                    <a:schemeClr val="bg1"/>
                  </a:outerShdw>
                </a:effectLst>
                <a:latin typeface="Impact" pitchFamily="34" charset="0"/>
              </a:rPr>
              <a:t>mo’oni</a:t>
            </a:r>
            <a:r>
              <a:rPr lang="en-US" sz="44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dist="12700" dir="1800000" algn="ctr" rotWithShape="0">
                    <a:schemeClr val="bg1"/>
                  </a:outerShdw>
                </a:effectLst>
                <a:latin typeface="Impact" pitchFamily="34" charset="0"/>
              </a:rPr>
              <a:t> ‘</a:t>
            </a:r>
            <a:r>
              <a:rPr lang="en-US" sz="44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dist="12700" dir="1800000" algn="ctr" rotWithShape="0">
                    <a:schemeClr val="bg1"/>
                  </a:outerShdw>
                </a:effectLst>
                <a:latin typeface="Impact" pitchFamily="34" charset="0"/>
              </a:rPr>
              <a:t>oe</a:t>
            </a:r>
            <a:r>
              <a:rPr lang="en-US" sz="44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dist="12700" dir="18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  <a:r>
              <a:rPr lang="en-US" sz="44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dist="12700" dir="1800000" algn="ctr" rotWithShape="0">
                    <a:schemeClr val="bg1"/>
                  </a:outerShdw>
                </a:effectLst>
                <a:latin typeface="Impact" pitchFamily="34" charset="0"/>
              </a:rPr>
              <a:t>Fakatupu</a:t>
            </a:r>
            <a:endParaRPr lang="en-US" sz="4400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effectLst>
                <a:outerShdw dist="12700" dir="1800000" algn="ctr" rotWithShape="0">
                  <a:schemeClr val="bg1"/>
                </a:outerShdw>
              </a:effectLst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28600" y="2925763"/>
            <a:ext cx="7848600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4800" dirty="0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effectLst>
                  <a:outerShdw blurRad="38100" dist="12700" dir="1800000" algn="ctr" rotWithShape="0">
                    <a:schemeClr val="bg1"/>
                  </a:outerShdw>
                </a:effectLst>
                <a:latin typeface="Arial Black" pitchFamily="34" charset="0"/>
              </a:rPr>
              <a:t>2</a:t>
            </a:r>
            <a:r>
              <a:rPr lang="en-US" sz="3200" dirty="0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effectLst>
                  <a:outerShdw blurRad="38100" dist="12700" dir="1800000" algn="ctr" rotWithShape="0">
                    <a:schemeClr val="bg1"/>
                  </a:outerShdw>
                </a:effectLst>
                <a:latin typeface="Arial Black" pitchFamily="34" charset="0"/>
              </a:rPr>
              <a:t>. </a:t>
            </a:r>
            <a:r>
              <a:rPr lang="en-US" sz="4400" dirty="0" err="1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effectLst>
                  <a:outerShdw blurRad="38100" dist="12700" dir="1800000" algn="ctr" rotWithShape="0">
                    <a:schemeClr val="bg1"/>
                  </a:outerShdw>
                </a:effectLst>
                <a:latin typeface="Impact" pitchFamily="34" charset="0"/>
              </a:rPr>
              <a:t>Koe</a:t>
            </a:r>
            <a:r>
              <a:rPr lang="en-US" sz="4400" dirty="0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effectLst>
                  <a:outerShdw blurRad="38100" dist="12700" dir="18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  <a:r>
              <a:rPr lang="en-US" sz="4400" dirty="0" err="1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effectLst>
                  <a:outerShdw blurRad="38100" dist="12700" dir="1800000" algn="ctr" rotWithShape="0">
                    <a:schemeClr val="bg1"/>
                  </a:outerShdw>
                </a:effectLst>
                <a:latin typeface="Impact" pitchFamily="34" charset="0"/>
              </a:rPr>
              <a:t>Tupu’anga</a:t>
            </a:r>
            <a:r>
              <a:rPr lang="en-US" sz="4400" dirty="0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effectLst>
                  <a:outerShdw blurRad="38100" dist="12700" dir="1800000" algn="ctr" rotWithShape="0">
                    <a:schemeClr val="bg1"/>
                  </a:outerShdw>
                </a:effectLst>
                <a:latin typeface="Impact" pitchFamily="34" charset="0"/>
              </a:rPr>
              <a:t> ‘</a:t>
            </a:r>
            <a:r>
              <a:rPr lang="en-US" sz="4400" dirty="0" err="1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effectLst>
                  <a:outerShdw blurRad="38100" dist="12700" dir="1800000" algn="ctr" rotWithShape="0">
                    <a:schemeClr val="bg1"/>
                  </a:outerShdw>
                </a:effectLst>
                <a:latin typeface="Impact" pitchFamily="34" charset="0"/>
              </a:rPr>
              <a:t>oe</a:t>
            </a:r>
            <a:r>
              <a:rPr lang="en-US" sz="4400" dirty="0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effectLst>
                  <a:outerShdw blurRad="38100" dist="12700" dir="18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  <a:r>
              <a:rPr lang="en-US" sz="4400" dirty="0" err="1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effectLst>
                  <a:outerShdw blurRad="38100" dist="12700" dir="1800000" algn="ctr" rotWithShape="0">
                    <a:schemeClr val="bg1"/>
                  </a:outerShdw>
                </a:effectLst>
                <a:latin typeface="Impact" pitchFamily="34" charset="0"/>
              </a:rPr>
              <a:t>Mo’ui</a:t>
            </a:r>
            <a:r>
              <a:rPr lang="en-US" sz="4400" dirty="0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effectLst>
                  <a:outerShdw blurRad="38100" dist="12700" dir="1800000" algn="ctr" rotWithShape="0">
                    <a:schemeClr val="bg1"/>
                  </a:outerShdw>
                </a:effectLst>
                <a:latin typeface="Impact" pitchFamily="34" charset="0"/>
              </a:rPr>
              <a:t> 			</a:t>
            </a:r>
            <a:r>
              <a:rPr lang="en-US" sz="4400" dirty="0" err="1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effectLst>
                  <a:outerShdw blurRad="38100" dist="12700" dir="1800000" algn="ctr" rotWithShape="0">
                    <a:schemeClr val="bg1"/>
                  </a:outerShdw>
                </a:effectLst>
                <a:latin typeface="Impact" pitchFamily="34" charset="0"/>
              </a:rPr>
              <a:t>Faingata’a’ia</a:t>
            </a:r>
            <a:r>
              <a:rPr lang="en-US" sz="4400" dirty="0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effectLst>
                  <a:outerShdw blurRad="38100" dist="12700" dir="18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  <a:r>
              <a:rPr lang="en-US" sz="4400" dirty="0" err="1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effectLst>
                  <a:outerShdw blurRad="38100" dist="12700" dir="1800000" algn="ctr" rotWithShape="0">
                    <a:schemeClr val="bg1"/>
                  </a:outerShdw>
                </a:effectLst>
                <a:latin typeface="Impact" pitchFamily="34" charset="0"/>
              </a:rPr>
              <a:t>moe</a:t>
            </a:r>
            <a:r>
              <a:rPr lang="en-US" sz="4400" dirty="0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effectLst>
                  <a:outerShdw blurRad="38100" dist="12700" dir="18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  <a:r>
              <a:rPr lang="en-US" sz="4400" dirty="0" err="1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effectLst>
                  <a:outerShdw blurRad="38100" dist="12700" dir="1800000" algn="ctr" rotWithShape="0">
                    <a:schemeClr val="bg1"/>
                  </a:outerShdw>
                </a:effectLst>
                <a:latin typeface="Impact" pitchFamily="34" charset="0"/>
              </a:rPr>
              <a:t>feke’ike’i</a:t>
            </a:r>
            <a:endParaRPr lang="en-US" sz="4400" dirty="0">
              <a:ln w="3175">
                <a:solidFill>
                  <a:schemeClr val="bg1"/>
                </a:solidFill>
              </a:ln>
              <a:solidFill>
                <a:srgbClr val="4E004E"/>
              </a:solidFill>
              <a:effectLst>
                <a:outerShdw blurRad="38100" dist="12700" dir="1800000" algn="ctr" rotWithShape="0">
                  <a:schemeClr val="bg1"/>
                </a:outerShdw>
              </a:effectLst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28600" y="5029200"/>
            <a:ext cx="8305800" cy="66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18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4800" dirty="0">
                <a:ln w="3175">
                  <a:solidFill>
                    <a:schemeClr val="bg1"/>
                  </a:solidFill>
                </a:ln>
                <a:solidFill>
                  <a:srgbClr val="2C0058"/>
                </a:solidFill>
                <a:latin typeface="Arial Black" pitchFamily="34" charset="0"/>
              </a:rPr>
              <a:t>3</a:t>
            </a:r>
            <a:r>
              <a:rPr lang="en-US" sz="3200" dirty="0">
                <a:ln w="3175">
                  <a:solidFill>
                    <a:schemeClr val="bg1"/>
                  </a:solidFill>
                </a:ln>
                <a:solidFill>
                  <a:srgbClr val="2C0058"/>
                </a:solidFill>
                <a:latin typeface="Arial Black" pitchFamily="34" charset="0"/>
              </a:rPr>
              <a:t>. </a:t>
            </a:r>
            <a:r>
              <a:rPr lang="en-US" sz="4400" dirty="0" err="1">
                <a:ln w="3175">
                  <a:solidFill>
                    <a:schemeClr val="bg1"/>
                  </a:solidFill>
                </a:ln>
                <a:solidFill>
                  <a:srgbClr val="2C0058"/>
                </a:solidFill>
                <a:latin typeface="Impact" pitchFamily="34" charset="0"/>
              </a:rPr>
              <a:t>Koe</a:t>
            </a:r>
            <a:r>
              <a:rPr lang="en-US" sz="4400" dirty="0">
                <a:ln w="3175">
                  <a:solidFill>
                    <a:schemeClr val="bg1"/>
                  </a:solidFill>
                </a:ln>
                <a:solidFill>
                  <a:srgbClr val="2C0058"/>
                </a:solidFill>
                <a:latin typeface="Impact" pitchFamily="34" charset="0"/>
              </a:rPr>
              <a:t> </a:t>
            </a:r>
            <a:r>
              <a:rPr lang="en-US" sz="4400" dirty="0" err="1">
                <a:ln w="3175">
                  <a:solidFill>
                    <a:schemeClr val="bg1"/>
                  </a:solidFill>
                </a:ln>
                <a:solidFill>
                  <a:srgbClr val="2C0058"/>
                </a:solidFill>
                <a:latin typeface="Impact" pitchFamily="34" charset="0"/>
              </a:rPr>
              <a:t>Tefito’i</a:t>
            </a:r>
            <a:r>
              <a:rPr lang="en-US" sz="4400" dirty="0">
                <a:ln w="3175">
                  <a:solidFill>
                    <a:schemeClr val="bg1"/>
                  </a:solidFill>
                </a:ln>
                <a:solidFill>
                  <a:srgbClr val="2C0058"/>
                </a:solidFill>
                <a:latin typeface="Impact" pitchFamily="34" charset="0"/>
              </a:rPr>
              <a:t> </a:t>
            </a:r>
            <a:r>
              <a:rPr lang="en-US" sz="4400" dirty="0" err="1">
                <a:ln w="3175">
                  <a:solidFill>
                    <a:schemeClr val="bg1"/>
                  </a:solidFill>
                </a:ln>
                <a:solidFill>
                  <a:srgbClr val="2C0058"/>
                </a:solidFill>
                <a:latin typeface="Impact" pitchFamily="34" charset="0"/>
              </a:rPr>
              <a:t>mo’oni</a:t>
            </a:r>
            <a:r>
              <a:rPr lang="en-US" sz="4400" dirty="0">
                <a:ln w="3175">
                  <a:solidFill>
                    <a:schemeClr val="bg1"/>
                  </a:solidFill>
                </a:ln>
                <a:solidFill>
                  <a:srgbClr val="2C0058"/>
                </a:solidFill>
                <a:latin typeface="Impact" pitchFamily="34" charset="0"/>
              </a:rPr>
              <a:t> ‘</a:t>
            </a:r>
            <a:r>
              <a:rPr lang="en-US" sz="4400" dirty="0" err="1">
                <a:ln w="3175">
                  <a:solidFill>
                    <a:schemeClr val="bg1"/>
                  </a:solidFill>
                </a:ln>
                <a:solidFill>
                  <a:srgbClr val="2C0058"/>
                </a:solidFill>
                <a:latin typeface="Impact" pitchFamily="34" charset="0"/>
              </a:rPr>
              <a:t>oe</a:t>
            </a:r>
            <a:r>
              <a:rPr lang="en-US" sz="4400" dirty="0">
                <a:ln w="3175">
                  <a:solidFill>
                    <a:schemeClr val="bg1"/>
                  </a:solidFill>
                </a:ln>
                <a:solidFill>
                  <a:srgbClr val="2C0058"/>
                </a:solidFill>
                <a:latin typeface="Impact" pitchFamily="34" charset="0"/>
              </a:rPr>
              <a:t> </a:t>
            </a:r>
            <a:r>
              <a:rPr lang="en-US" sz="4400" dirty="0" err="1">
                <a:ln w="3175">
                  <a:solidFill>
                    <a:schemeClr val="bg1"/>
                  </a:solidFill>
                </a:ln>
                <a:solidFill>
                  <a:srgbClr val="2C0058"/>
                </a:solidFill>
                <a:latin typeface="Impact" pitchFamily="34" charset="0"/>
              </a:rPr>
              <a:t>Fakafo’ou</a:t>
            </a:r>
            <a:r>
              <a:rPr lang="en-US" sz="4000" dirty="0">
                <a:ln w="3175">
                  <a:solidFill>
                    <a:schemeClr val="bg1"/>
                  </a:solidFill>
                </a:ln>
                <a:solidFill>
                  <a:srgbClr val="2C0058"/>
                </a:solidFill>
                <a:latin typeface="Arial Black" pitchFamily="34" charset="0"/>
              </a:rPr>
              <a:t>  </a:t>
            </a:r>
            <a:endParaRPr lang="en-US" dirty="0">
              <a:ln w="3175">
                <a:solidFill>
                  <a:schemeClr val="bg1"/>
                </a:solidFill>
              </a:ln>
              <a:solidFill>
                <a:srgbClr val="2C0058"/>
              </a:solidFill>
            </a:endParaRPr>
          </a:p>
        </p:txBody>
      </p:sp>
      <p:sp>
        <p:nvSpPr>
          <p:cNvPr id="12" name="WordArt 8"/>
          <p:cNvSpPr>
            <a:spLocks noChangeArrowheads="1" noChangeShapeType="1" noTextEdit="1"/>
          </p:cNvSpPr>
          <p:nvPr/>
        </p:nvSpPr>
        <p:spPr bwMode="auto">
          <a:xfrm>
            <a:off x="381000" y="304800"/>
            <a:ext cx="8382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50000">
                      <a:srgbClr val="FFCC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latin typeface="Haettenschweiler"/>
              </a:rPr>
              <a:t>Koe</a:t>
            </a:r>
            <a:r>
              <a:rPr lang="en-US" sz="3600" kern="10" dirty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50000">
                      <a:srgbClr val="FFCC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latin typeface="Haettenschweiler"/>
              </a:rPr>
              <a:t> </a:t>
            </a:r>
            <a:r>
              <a:rPr lang="en-US" sz="3600" kern="10" dirty="0" err="1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50000">
                      <a:srgbClr val="FFCC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latin typeface="Haettenschweiler"/>
              </a:rPr>
              <a:t>Tefito’i</a:t>
            </a:r>
            <a:r>
              <a:rPr lang="en-US" sz="3600" kern="10" dirty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50000">
                      <a:srgbClr val="FFCC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latin typeface="Haettenschweiler"/>
              </a:rPr>
              <a:t> </a:t>
            </a:r>
            <a:r>
              <a:rPr lang="en-US" sz="3600" kern="10" dirty="0" err="1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50000">
                      <a:srgbClr val="FFCC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latin typeface="Haettenschweiler"/>
              </a:rPr>
              <a:t>Mo’oni</a:t>
            </a:r>
            <a:r>
              <a:rPr lang="en-US" sz="3600" kern="10" dirty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50000">
                      <a:srgbClr val="FFCC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latin typeface="Haettenschweiler"/>
              </a:rPr>
              <a:t> </a:t>
            </a:r>
            <a:r>
              <a:rPr lang="en-US" sz="3600" kern="10" dirty="0" err="1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50000">
                      <a:srgbClr val="FFCC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latin typeface="Haettenschweiler"/>
              </a:rPr>
              <a:t>Fakafāitaha’i</a:t>
            </a:r>
            <a:endParaRPr lang="en-US" sz="3600" kern="10" dirty="0">
              <a:ln w="38100">
                <a:solidFill>
                  <a:srgbClr val="0000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FF"/>
                  </a:gs>
                  <a:gs pos="50000">
                    <a:srgbClr val="FFCCFF"/>
                  </a:gs>
                  <a:gs pos="100000">
                    <a:srgbClr val="FFCCFF"/>
                  </a:gs>
                </a:gsLst>
                <a:lin ang="5400000" scaled="1"/>
              </a:gradFill>
              <a:latin typeface="Haettenschweiler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924854" y="2182813"/>
            <a:ext cx="7914346" cy="56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eaLnBrk="0" hangingPunct="0">
              <a:lnSpc>
                <a:spcPct val="80000"/>
              </a:lnSpc>
              <a:buClr>
                <a:srgbClr val="CCFFFF"/>
              </a:buClr>
              <a:buFont typeface="Wingdings" pitchFamily="2" charset="2"/>
              <a:buChar char="Ø"/>
            </a:pPr>
            <a:r>
              <a:rPr lang="en-US" sz="3800" dirty="0" err="1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dist="38100" dir="2400000" algn="tl">
                    <a:schemeClr val="tx1"/>
                  </a:outerShdw>
                </a:effectLst>
                <a:latin typeface="Arial Black" pitchFamily="34" charset="0"/>
              </a:rPr>
              <a:t>Ko</a:t>
            </a:r>
            <a:r>
              <a:rPr lang="en-US" sz="3800" dirty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dist="38100" dir="2400000" algn="tl">
                    <a:schemeClr val="tx1"/>
                  </a:outerShdw>
                </a:effectLst>
                <a:latin typeface="Arial Black" pitchFamily="34" charset="0"/>
              </a:rPr>
              <a:t> ha </a:t>
            </a:r>
            <a:r>
              <a:rPr lang="en-US" sz="3800" dirty="0" err="1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dist="38100" dir="2400000" algn="tl">
                    <a:schemeClr val="tx1"/>
                  </a:outerShdw>
                </a:effectLst>
                <a:latin typeface="Arial Black" pitchFamily="34" charset="0"/>
              </a:rPr>
              <a:t>Taufatunga</a:t>
            </a:r>
            <a:r>
              <a:rPr lang="en-US" sz="3800" dirty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dist="38100" dir="2400000" algn="tl">
                    <a:schemeClr val="tx1"/>
                  </a:outerShdw>
                </a:effectLst>
                <a:latin typeface="Arial Black" pitchFamily="34" charset="0"/>
              </a:rPr>
              <a:t> </a:t>
            </a:r>
            <a:r>
              <a:rPr lang="en-US" sz="3800" dirty="0" err="1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dist="38100" dir="2400000" algn="tl">
                    <a:schemeClr val="tx1"/>
                  </a:outerShdw>
                </a:effectLst>
                <a:latin typeface="Arial Black" pitchFamily="34" charset="0"/>
              </a:rPr>
              <a:t>Leleitaha</a:t>
            </a:r>
            <a:endParaRPr lang="en-US" sz="3800" dirty="0">
              <a:ln w="3175">
                <a:solidFill>
                  <a:schemeClr val="tx1"/>
                </a:solidFill>
              </a:ln>
              <a:solidFill>
                <a:srgbClr val="CCFFFF"/>
              </a:solidFill>
              <a:effectLst>
                <a:outerShdw dist="38100" dir="2400000" algn="tl">
                  <a:schemeClr val="tx1"/>
                </a:outerShdw>
              </a:effectLst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914400" y="4267200"/>
            <a:ext cx="6210033" cy="57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eaLnBrk="0" hangingPunct="0">
              <a:lnSpc>
                <a:spcPct val="80000"/>
              </a:lnSpc>
              <a:buClr>
                <a:srgbClr val="800080"/>
              </a:buClr>
              <a:buFont typeface="Wingdings" pitchFamily="2" charset="2"/>
              <a:buChar char="Ø"/>
            </a:pPr>
            <a:r>
              <a:rPr lang="en-US" sz="3800" smtClean="0">
                <a:ln w="3175">
                  <a:solidFill>
                    <a:schemeClr val="tx1"/>
                  </a:solidFill>
                </a:ln>
                <a:solidFill>
                  <a:srgbClr val="800080"/>
                </a:solidFill>
                <a:effectLst>
                  <a:outerShdw dist="12700" dir="1200000" algn="ctr" rotWithShape="0">
                    <a:schemeClr val="tx1"/>
                  </a:outerShdw>
                </a:effectLst>
                <a:latin typeface="Arial Black" pitchFamily="34" charset="0"/>
              </a:rPr>
              <a:t>Koe tupunga ‘oe Kovi</a:t>
            </a:r>
            <a:endParaRPr lang="en-US" sz="3800" dirty="0">
              <a:ln w="3175">
                <a:solidFill>
                  <a:schemeClr val="tx1"/>
                </a:solidFill>
              </a:ln>
              <a:solidFill>
                <a:srgbClr val="800080"/>
              </a:solidFill>
              <a:effectLst>
                <a:outerShdw dist="12700" dir="12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914400" y="5622925"/>
            <a:ext cx="7162800" cy="98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400000" algn="ctr" rotWithShape="0">
              <a:schemeClr val="bg1"/>
            </a:outerShdw>
          </a:effectLst>
        </p:spPr>
        <p:txBody>
          <a:bodyPr>
            <a:spAutoFit/>
            <a:flatTx/>
          </a:bodyPr>
          <a:lstStyle/>
          <a:p>
            <a:pPr eaLnBrk="0" hangingPunct="0">
              <a:lnSpc>
                <a:spcPct val="75000"/>
              </a:lnSpc>
              <a:buClr>
                <a:srgbClr val="6600CC"/>
              </a:buClr>
              <a:buFont typeface="Wingdings" pitchFamily="2" charset="2"/>
              <a:buChar char="Ø"/>
            </a:pPr>
            <a:r>
              <a:rPr lang="en-US" sz="3800" dirty="0" err="1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dist="38100" dir="2400000" algn="ctr" rotWithShape="0">
                    <a:srgbClr val="FFFFCC"/>
                  </a:outerShdw>
                </a:effectLst>
                <a:latin typeface="Arial Black" pitchFamily="34" charset="0"/>
              </a:rPr>
              <a:t>Koe</a:t>
            </a:r>
            <a:r>
              <a:rPr lang="en-US" sz="3800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dist="38100" dir="2400000" algn="ctr" rotWithShape="0">
                    <a:srgbClr val="FFFFCC"/>
                  </a:outerShdw>
                </a:effectLst>
                <a:latin typeface="Arial Black" pitchFamily="34" charset="0"/>
              </a:rPr>
              <a:t> toe </a:t>
            </a:r>
            <a:r>
              <a:rPr lang="en-US" sz="3800" dirty="0" err="1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dist="38100" dir="2400000" algn="ctr" rotWithShape="0">
                    <a:srgbClr val="FFFFCC"/>
                  </a:outerShdw>
                </a:effectLst>
                <a:latin typeface="Arial Black" pitchFamily="34" charset="0"/>
              </a:rPr>
              <a:t>fakafo’ou</a:t>
            </a:r>
            <a:r>
              <a:rPr lang="en-US" sz="3800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dist="38100" dir="2400000" algn="ctr" rotWithShape="0">
                    <a:srgbClr val="FFFFCC"/>
                  </a:outerShdw>
                </a:effectLst>
                <a:latin typeface="Arial Black" pitchFamily="34" charset="0"/>
              </a:rPr>
              <a:t> ‘</a:t>
            </a:r>
            <a:r>
              <a:rPr lang="en-US" sz="3800" dirty="0" err="1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dist="38100" dir="2400000" algn="ctr" rotWithShape="0">
                    <a:srgbClr val="FFFFCC"/>
                  </a:outerShdw>
                </a:effectLst>
                <a:latin typeface="Arial Black" pitchFamily="34" charset="0"/>
              </a:rPr>
              <a:t>oe</a:t>
            </a:r>
            <a:r>
              <a:rPr lang="en-US" sz="3800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dist="38100" dir="2400000" algn="ctr" rotWithShape="0">
                    <a:srgbClr val="FFFFCC"/>
                  </a:outerShdw>
                </a:effectLst>
                <a:latin typeface="Arial Black" pitchFamily="34" charset="0"/>
              </a:rPr>
              <a:t> 	</a:t>
            </a:r>
            <a:r>
              <a:rPr lang="en-US" sz="3800" dirty="0" err="1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dist="38100" dir="2400000" algn="ctr" rotWithShape="0">
                    <a:srgbClr val="FFFFCC"/>
                  </a:outerShdw>
                </a:effectLst>
                <a:latin typeface="Arial Black" pitchFamily="34" charset="0"/>
              </a:rPr>
              <a:t>Taufatunga</a:t>
            </a:r>
            <a:r>
              <a:rPr lang="en-US" sz="3800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dist="38100" dir="2400000" algn="ctr" rotWithShape="0">
                    <a:srgbClr val="FFFFCC"/>
                  </a:outerShdw>
                </a:effectLst>
                <a:latin typeface="Arial Black" pitchFamily="34" charset="0"/>
              </a:rPr>
              <a:t> </a:t>
            </a:r>
            <a:r>
              <a:rPr lang="en-US" sz="3800" dirty="0" err="1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dist="38100" dir="2400000" algn="ctr" rotWithShape="0">
                    <a:srgbClr val="FFFFCC"/>
                  </a:outerShdw>
                </a:effectLst>
                <a:latin typeface="Arial Black" pitchFamily="34" charset="0"/>
              </a:rPr>
              <a:t>Leleitaha</a:t>
            </a:r>
            <a:endParaRPr lang="en-US" sz="3800" dirty="0">
              <a:ln w="3175">
                <a:solidFill>
                  <a:schemeClr val="tx1"/>
                </a:solidFill>
              </a:ln>
              <a:solidFill>
                <a:srgbClr val="6600CC"/>
              </a:solidFill>
              <a:effectLst>
                <a:outerShdw dist="38100" dir="2400000" algn="ctr" rotWithShape="0">
                  <a:srgbClr val="FFFFCC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35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4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25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9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4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9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  <p:bldP spid="11" grpId="0" autoUpdateAnimBg="0"/>
      <p:bldP spid="12" grpId="0"/>
      <p:bldP spid="13" grpId="0" autoUpdateAnimBg="0"/>
      <p:bldP spid="14" grpId="0" autoUpdateAnimBg="0"/>
      <p:bldP spid="1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00"/>
            </a:gs>
            <a:gs pos="100000">
              <a:srgbClr val="8B00E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8100" y="152400"/>
            <a:ext cx="9067800" cy="16764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>
            <a:outerShdw dist="56796" dir="1593903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lnSpc>
                <a:spcPct val="80000"/>
              </a:lnSpc>
            </a:pPr>
            <a:r>
              <a:rPr lang="en-US" sz="5400" dirty="0" err="1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Koe</a:t>
            </a:r>
            <a:r>
              <a:rPr lang="en-US" sz="5400" dirty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5400" dirty="0" err="1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Tui</a:t>
            </a:r>
            <a:r>
              <a:rPr lang="en-US" sz="5400" dirty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5400" dirty="0" err="1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ki</a:t>
            </a:r>
            <a:r>
              <a:rPr lang="en-US" sz="5400" dirty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 he </a:t>
            </a:r>
            <a:r>
              <a:rPr lang="en-US" sz="5400" dirty="0" err="1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Māmani</a:t>
            </a:r>
            <a:r>
              <a:rPr lang="en-US" sz="5400" dirty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5400" dirty="0" err="1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Fakalaumalie</a:t>
            </a:r>
            <a:endParaRPr lang="en-US" sz="5400" dirty="0">
              <a:ln w="6350">
                <a:solidFill>
                  <a:schemeClr val="tx1"/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743200" y="2035175"/>
            <a:ext cx="6324600" cy="166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4000" dirty="0">
                <a:solidFill>
                  <a:srgbClr val="000099"/>
                </a:solidFill>
                <a:effectLst>
                  <a:outerShdw blurRad="50800" dist="38100" dir="1200000" algn="ctr" rotWithShape="0">
                    <a:schemeClr val="bg1"/>
                  </a:outerShdw>
                </a:effectLst>
                <a:latin typeface="Arial Black" pitchFamily="34" charset="0"/>
              </a:rPr>
              <a:t>‘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50800" dist="38100" dir="1200000" algn="ctr" rotWithShape="0">
                    <a:schemeClr val="bg1"/>
                  </a:outerShdw>
                </a:effectLst>
                <a:latin typeface="Arial Black" pitchFamily="34" charset="0"/>
              </a:rPr>
              <a:t>oe</a:t>
            </a:r>
            <a:r>
              <a:rPr lang="en-US" sz="4000" dirty="0">
                <a:solidFill>
                  <a:srgbClr val="000099"/>
                </a:solidFill>
                <a:effectLst>
                  <a:outerShdw blurRad="50800" dist="38100" dir="12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50800" dist="38100" dir="1200000" algn="ctr" rotWithShape="0">
                    <a:schemeClr val="bg1"/>
                  </a:outerShdw>
                </a:effectLst>
                <a:latin typeface="Arial Black" pitchFamily="34" charset="0"/>
              </a:rPr>
              <a:t>kakai</a:t>
            </a:r>
            <a:r>
              <a:rPr lang="en-US" sz="4000" dirty="0">
                <a:solidFill>
                  <a:srgbClr val="000099"/>
                </a:solidFill>
                <a:effectLst>
                  <a:outerShdw blurRad="50800" dist="38100" dir="1200000" algn="ctr" rotWithShape="0">
                    <a:schemeClr val="bg1"/>
                  </a:outerShdw>
                </a:effectLst>
                <a:latin typeface="Arial Black" pitchFamily="34" charset="0"/>
              </a:rPr>
              <a:t> ‘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50800" dist="38100" dir="1200000" algn="ctr" rotWithShape="0">
                    <a:schemeClr val="bg1"/>
                  </a:outerShdw>
                </a:effectLst>
                <a:latin typeface="Arial Black" pitchFamily="34" charset="0"/>
              </a:rPr>
              <a:t>Amelika</a:t>
            </a:r>
            <a:endParaRPr lang="en-US" sz="4000" dirty="0">
              <a:solidFill>
                <a:srgbClr val="000099"/>
              </a:solidFill>
              <a:effectLst>
                <a:outerShdw blurRad="50800" dist="38100" dir="1200000" algn="ctr" rotWithShape="0">
                  <a:schemeClr val="bg1"/>
                </a:outerShdw>
              </a:effectLst>
              <a:latin typeface="Arial Black" pitchFamily="34" charset="0"/>
            </a:endParaRPr>
          </a:p>
          <a:p>
            <a:pPr eaLnBrk="0" hangingPunct="0">
              <a:lnSpc>
                <a:spcPct val="85000"/>
              </a:lnSpc>
            </a:pPr>
            <a:r>
              <a:rPr lang="en-US" sz="4000" spc="-150" dirty="0" err="1">
                <a:solidFill>
                  <a:srgbClr val="000099"/>
                </a:solidFill>
                <a:effectLst>
                  <a:outerShdw blurRad="50800" dist="38100" dir="1200000" algn="ctr" rotWithShape="0">
                    <a:schemeClr val="bg1"/>
                  </a:outerShdw>
                </a:effectLst>
                <a:latin typeface="Arial Black" pitchFamily="34" charset="0"/>
              </a:rPr>
              <a:t>kuo</a:t>
            </a:r>
            <a:r>
              <a:rPr lang="en-US" sz="4000" spc="-150" dirty="0">
                <a:solidFill>
                  <a:srgbClr val="000099"/>
                </a:solidFill>
                <a:effectLst>
                  <a:outerShdw blurRad="50800" dist="38100" dir="12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spc="-150" dirty="0" err="1">
                <a:solidFill>
                  <a:srgbClr val="000099"/>
                </a:solidFill>
                <a:effectLst>
                  <a:outerShdw blurRad="50800" dist="38100" dir="1200000" algn="ctr" rotWithShape="0">
                    <a:schemeClr val="bg1"/>
                  </a:outerShdw>
                </a:effectLst>
                <a:latin typeface="Arial Black" pitchFamily="34" charset="0"/>
              </a:rPr>
              <a:t>nau</a:t>
            </a:r>
            <a:r>
              <a:rPr lang="en-US" sz="4000" spc="-150" dirty="0">
                <a:solidFill>
                  <a:srgbClr val="000099"/>
                </a:solidFill>
                <a:effectLst>
                  <a:outerShdw blurRad="50800" dist="38100" dir="12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spc="-150" dirty="0" err="1">
                <a:solidFill>
                  <a:srgbClr val="000099"/>
                </a:solidFill>
                <a:effectLst>
                  <a:outerShdw blurRad="50800" dist="38100" dir="1200000" algn="ctr" rotWithShape="0">
                    <a:schemeClr val="bg1"/>
                  </a:outerShdw>
                </a:effectLst>
                <a:latin typeface="Arial Black" pitchFamily="34" charset="0"/>
              </a:rPr>
              <a:t>ma’u</a:t>
            </a:r>
            <a:r>
              <a:rPr lang="en-US" sz="4000" spc="-150" dirty="0">
                <a:solidFill>
                  <a:srgbClr val="000099"/>
                </a:solidFill>
                <a:effectLst>
                  <a:outerShdw blurRad="50800" dist="38100" dir="1200000" algn="ctr" rotWithShape="0">
                    <a:schemeClr val="bg1"/>
                  </a:outerShdw>
                </a:effectLst>
                <a:latin typeface="Arial Black" pitchFamily="34" charset="0"/>
              </a:rPr>
              <a:t> ha </a:t>
            </a:r>
            <a:r>
              <a:rPr lang="en-US" sz="4000" spc="-150" dirty="0" err="1">
                <a:solidFill>
                  <a:srgbClr val="000099"/>
                </a:solidFill>
                <a:effectLst>
                  <a:outerShdw blurRad="50800" dist="38100" dir="1200000" algn="ctr" rotWithShape="0">
                    <a:schemeClr val="bg1"/>
                  </a:outerShdw>
                </a:effectLst>
                <a:latin typeface="Arial Black" pitchFamily="34" charset="0"/>
              </a:rPr>
              <a:t>ongo</a:t>
            </a:r>
            <a:r>
              <a:rPr lang="en-US" sz="4000" spc="-150" dirty="0">
                <a:solidFill>
                  <a:srgbClr val="000099"/>
                </a:solidFill>
                <a:effectLst>
                  <a:outerShdw blurRad="50800" dist="38100" dir="12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50800" dist="38100" dir="1200000" algn="ctr" rotWithShape="0">
                    <a:schemeClr val="bg1"/>
                  </a:outerShdw>
                </a:effectLst>
                <a:latin typeface="Arial Black" pitchFamily="34" charset="0"/>
              </a:rPr>
              <a:t>makehe</a:t>
            </a:r>
            <a:r>
              <a:rPr lang="en-US" sz="4000" dirty="0">
                <a:solidFill>
                  <a:srgbClr val="000099"/>
                </a:solidFill>
                <a:effectLst>
                  <a:outerShdw blurRad="50800" dist="38100" dir="12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50800" dist="38100" dir="1200000" algn="ctr" rotWithShape="0">
                    <a:schemeClr val="bg1"/>
                  </a:outerShdw>
                </a:effectLst>
                <a:latin typeface="Arial Black" pitchFamily="34" charset="0"/>
              </a:rPr>
              <a:t>saikolosia</a:t>
            </a:r>
            <a:endParaRPr lang="en-US" sz="4000" dirty="0">
              <a:solidFill>
                <a:srgbClr val="000099"/>
              </a:solidFill>
              <a:effectLst>
                <a:outerShdw blurRad="50800" dist="38100" dir="12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457200" y="3810000"/>
            <a:ext cx="2286000" cy="2286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Front">
                <a:rot lat="20099999" lon="20099999" rev="0"/>
              </a:camera>
              <a:lightRig rig="legacyNormal2" dir="t"/>
            </a:scene3d>
            <a:sp3d extrusionH="608000" prstMaterial="legacyMatte">
              <a:extrusionClr>
                <a:srgbClr val="3333CC"/>
              </a:extrusionClr>
            </a:sp3d>
          </a:bodyPr>
          <a:lstStyle/>
          <a:p>
            <a:pPr algn="ctr"/>
            <a:r>
              <a:rPr lang="en-US" sz="3600" b="1" kern="10" dirty="0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50000">
                      <a:schemeClr val="bg1"/>
                    </a:gs>
                    <a:gs pos="100000">
                      <a:srgbClr val="3366FF"/>
                    </a:gs>
                  </a:gsLst>
                  <a:lin ang="2700000" scaled="1"/>
                </a:gradFill>
                <a:latin typeface="Arial Black"/>
              </a:rPr>
              <a:t>40%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530725" y="5867400"/>
            <a:ext cx="41560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12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2800" b="1" dirty="0">
                <a:ln w="3175">
                  <a:noFill/>
                </a:ln>
                <a:solidFill>
                  <a:srgbClr val="FFFF00"/>
                </a:solidFill>
                <a:effectLst>
                  <a:outerShdw dist="38100" dir="12000000" algn="ctr" rotWithShape="0">
                    <a:schemeClr val="tx1"/>
                  </a:outerShdw>
                </a:effectLst>
              </a:rPr>
              <a:t>Mei he: National Opinion </a:t>
            </a:r>
          </a:p>
          <a:p>
            <a:pPr eaLnBrk="0" hangingPunct="0">
              <a:lnSpc>
                <a:spcPct val="75000"/>
              </a:lnSpc>
            </a:pPr>
            <a:r>
              <a:rPr lang="en-US" sz="2800" b="1" dirty="0">
                <a:ln w="3175">
                  <a:noFill/>
                </a:ln>
                <a:solidFill>
                  <a:srgbClr val="FFFF00"/>
                </a:solidFill>
                <a:effectLst>
                  <a:outerShdw dist="38100" dir="12000000" algn="ctr" rotWithShape="0">
                    <a:schemeClr val="tx1"/>
                  </a:outerShdw>
                </a:effectLst>
              </a:rPr>
              <a:t>Resource Council, 1988</a:t>
            </a:r>
            <a:endParaRPr lang="en-US" sz="2800" dirty="0">
              <a:ln w="3175">
                <a:noFill/>
              </a:ln>
              <a:solidFill>
                <a:srgbClr val="FFFF00"/>
              </a:solidFill>
              <a:effectLst>
                <a:outerShdw dist="38100" dir="12000000" algn="ctr" rotWithShape="0">
                  <a:schemeClr val="tx1"/>
                </a:outerShdw>
              </a:effectLst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787650" y="4206875"/>
            <a:ext cx="5746750" cy="166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4000" dirty="0" err="1">
                <a:solidFill>
                  <a:srgbClr val="000099"/>
                </a:solidFill>
                <a:effectLst>
                  <a:outerShdw blurRad="50800" dist="38100" dir="1200000" algn="ctr" rotWithShape="0">
                    <a:schemeClr val="bg1"/>
                  </a:outerShdw>
                </a:effectLst>
                <a:latin typeface="Arial Black" pitchFamily="34" charset="0"/>
              </a:rPr>
              <a:t>kuo</a:t>
            </a:r>
            <a:r>
              <a:rPr lang="en-US" sz="4000" dirty="0">
                <a:solidFill>
                  <a:srgbClr val="000099"/>
                </a:solidFill>
                <a:effectLst>
                  <a:outerShdw blurRad="50800" dist="38100" dir="12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50800" dist="38100" dir="1200000" algn="ctr" rotWithShape="0">
                    <a:schemeClr val="bg1"/>
                  </a:outerShdw>
                </a:effectLst>
                <a:latin typeface="Arial Black" pitchFamily="34" charset="0"/>
              </a:rPr>
              <a:t>nau</a:t>
            </a:r>
            <a:r>
              <a:rPr lang="en-US" sz="4000" dirty="0">
                <a:solidFill>
                  <a:srgbClr val="000099"/>
                </a:solidFill>
                <a:effectLst>
                  <a:outerShdw blurRad="50800" dist="38100" dir="12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50800" dist="38100" dir="1200000" algn="ctr" rotWithShape="0">
                    <a:schemeClr val="bg1"/>
                  </a:outerShdw>
                </a:effectLst>
                <a:latin typeface="Arial Black" pitchFamily="34" charset="0"/>
              </a:rPr>
              <a:t>ma’u</a:t>
            </a:r>
            <a:r>
              <a:rPr lang="en-US" sz="4000" dirty="0">
                <a:solidFill>
                  <a:srgbClr val="000099"/>
                </a:solidFill>
                <a:effectLst>
                  <a:outerShdw blurRad="50800" dist="38100" dir="1200000" algn="ctr" rotWithShape="0">
                    <a:schemeClr val="bg1"/>
                  </a:outerShdw>
                </a:effectLst>
                <a:latin typeface="Arial Black" pitchFamily="34" charset="0"/>
              </a:rPr>
              <a:t> ha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50800" dist="38100" dir="1200000" algn="ctr" rotWithShape="0">
                    <a:schemeClr val="bg1"/>
                  </a:outerShdw>
                </a:effectLst>
                <a:latin typeface="Arial Black" pitchFamily="34" charset="0"/>
              </a:rPr>
              <a:t>fetu’utaki</a:t>
            </a:r>
            <a:r>
              <a:rPr lang="en-US" sz="4000" dirty="0">
                <a:solidFill>
                  <a:srgbClr val="000099"/>
                </a:solidFill>
                <a:effectLst>
                  <a:outerShdw blurRad="50800" dist="38100" dir="12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50800" dist="38100" dir="1200000" algn="ctr" rotWithShape="0">
                    <a:schemeClr val="bg1"/>
                  </a:outerShdw>
                </a:effectLst>
                <a:latin typeface="Arial Black" pitchFamily="34" charset="0"/>
              </a:rPr>
              <a:t>moe</a:t>
            </a:r>
            <a:r>
              <a:rPr lang="en-US" sz="4000" dirty="0">
                <a:solidFill>
                  <a:srgbClr val="000099"/>
                </a:solidFill>
                <a:effectLst>
                  <a:outerShdw blurRad="50800" dist="38100" dir="12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50800" dist="38100" dir="1200000" algn="ctr" rotWithShape="0">
                    <a:schemeClr val="bg1"/>
                  </a:outerShdw>
                </a:effectLst>
                <a:latin typeface="Arial Black" pitchFamily="34" charset="0"/>
              </a:rPr>
              <a:t>kau</a:t>
            </a:r>
            <a:r>
              <a:rPr lang="en-US" sz="4000" dirty="0">
                <a:solidFill>
                  <a:srgbClr val="000099"/>
                </a:solidFill>
                <a:effectLst>
                  <a:outerShdw blurRad="50800" dist="38100" dir="12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50800" dist="38100" dir="1200000" algn="ctr" rotWithShape="0">
                    <a:schemeClr val="bg1"/>
                  </a:outerShdw>
                </a:effectLst>
                <a:latin typeface="Arial Black" pitchFamily="34" charset="0"/>
              </a:rPr>
              <a:t>pekia</a:t>
            </a:r>
            <a:endParaRPr lang="en-US" dirty="0">
              <a:solidFill>
                <a:srgbClr val="000099"/>
              </a:solidFill>
              <a:effectLst>
                <a:outerShdw blurRad="50800" dist="38100" dir="1200000" algn="ctr" rotWithShape="0">
                  <a:schemeClr val="bg1"/>
                </a:outerShdw>
              </a:effectLst>
            </a:endParaRPr>
          </a:p>
        </p:txBody>
      </p:sp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457200" y="1600200"/>
            <a:ext cx="2286000" cy="2286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Front">
                <a:rot lat="20099999" lon="20099999" rev="0"/>
              </a:camera>
              <a:lightRig rig="legacyNormal2" dir="t"/>
            </a:scene3d>
            <a:sp3d extrusionH="608000" prstMaterial="legacyMatte">
              <a:extrusionClr>
                <a:srgbClr val="3333CC"/>
              </a:extrusionClr>
            </a:sp3d>
          </a:bodyPr>
          <a:lstStyle/>
          <a:p>
            <a:pPr algn="ctr"/>
            <a:r>
              <a:rPr lang="en-US" sz="3600" b="1" kern="10" dirty="0" smtClean="0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50000">
                      <a:schemeClr val="bg1"/>
                    </a:gs>
                    <a:gs pos="100000">
                      <a:srgbClr val="3366FF"/>
                    </a:gs>
                  </a:gsLst>
                  <a:lin ang="2700000" scaled="1"/>
                </a:gradFill>
                <a:latin typeface="Arial Black"/>
              </a:rPr>
              <a:t>65%</a:t>
            </a:r>
            <a:endParaRPr lang="en-US" sz="3600" b="1" kern="10" dirty="0">
              <a:ln w="31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3366FF"/>
                  </a:gs>
                  <a:gs pos="50000">
                    <a:schemeClr val="bg1"/>
                  </a:gs>
                  <a:gs pos="100000">
                    <a:srgbClr val="3366FF"/>
                  </a:gs>
                </a:gsLst>
                <a:lin ang="2700000" scaled="1"/>
              </a:gradFill>
              <a:latin typeface="Arial Black"/>
            </a:endParaRPr>
          </a:p>
        </p:txBody>
      </p:sp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3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79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29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3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22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20" grpId="0" autoUpdateAnimBg="0"/>
      <p:bldP spid="9221" grpId="0"/>
      <p:bldP spid="9222" grpId="0" autoUpdateAnimBg="0"/>
      <p:bldP spid="9223" grpId="0" autoUpdateAnimBg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rgbClr val="6600C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fwpu-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380998"/>
            <a:ext cx="3041986" cy="3124201"/>
          </a:xfrm>
          <a:prstGeom prst="rect">
            <a:avLst/>
          </a:prstGeom>
          <a:noFill/>
        </p:spPr>
      </p:pic>
      <p:sp>
        <p:nvSpPr>
          <p:cNvPr id="44035" name="WordArt 3"/>
          <p:cNvSpPr>
            <a:spLocks noChangeArrowheads="1" noChangeShapeType="1" noTextEdit="1"/>
          </p:cNvSpPr>
          <p:nvPr/>
        </p:nvSpPr>
        <p:spPr bwMode="auto">
          <a:xfrm>
            <a:off x="1447800" y="3505200"/>
            <a:ext cx="6248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25400" dir="2700000" algn="ctr" rotWithShape="0">
                    <a:srgbClr val="6600CC"/>
                  </a:outerShdw>
                </a:effectLst>
                <a:latin typeface="Impact"/>
              </a:rPr>
              <a:t>Family Federation for</a:t>
            </a:r>
          </a:p>
          <a:p>
            <a:pPr algn="ctr"/>
            <a:r>
              <a:rPr lang="en-US" sz="2000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25400" dir="2700000" algn="ctr" rotWithShape="0">
                    <a:srgbClr val="6600CC"/>
                  </a:outerShdw>
                </a:effectLst>
                <a:latin typeface="Impact"/>
              </a:rPr>
              <a:t>World Peace and Unification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074" y="4953000"/>
            <a:ext cx="8077526" cy="1599657"/>
            <a:chOff x="99" y="2998"/>
            <a:chExt cx="5412" cy="1178"/>
          </a:xfrm>
        </p:grpSpPr>
        <p:sp>
          <p:nvSpPr>
            <p:cNvPr id="44037" name="AutoShape 5"/>
            <p:cNvSpPr>
              <a:spLocks noChangeArrowheads="1"/>
            </p:cNvSpPr>
            <p:nvPr/>
          </p:nvSpPr>
          <p:spPr bwMode="auto">
            <a:xfrm>
              <a:off x="99" y="2998"/>
              <a:ext cx="5412" cy="1178"/>
            </a:xfrm>
            <a:prstGeom prst="ribbon">
              <a:avLst>
                <a:gd name="adj1" fmla="val 13139"/>
                <a:gd name="adj2" fmla="val 75000"/>
              </a:avLst>
            </a:prstGeom>
            <a:gradFill rotWithShape="0">
              <a:gsLst>
                <a:gs pos="0">
                  <a:srgbClr val="FFFF00"/>
                </a:gs>
                <a:gs pos="50000">
                  <a:srgbClr val="9966FF"/>
                </a:gs>
                <a:gs pos="100000">
                  <a:srgbClr val="FFFF00"/>
                </a:gs>
              </a:gsLst>
              <a:lin ang="2700000" scaled="1"/>
            </a:gradFill>
            <a:ln w="28575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8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067" y="3254"/>
              <a:ext cx="3476" cy="81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2000" kern="10" dirty="0" err="1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Koe</a:t>
              </a:r>
              <a:r>
                <a:rPr lang="en-US" sz="2000" kern="10" dirty="0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 </a:t>
              </a:r>
              <a:r>
                <a:rPr lang="en-US" sz="2000" kern="10" dirty="0" err="1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Kautaha</a:t>
              </a:r>
              <a:r>
                <a:rPr lang="en-US" sz="2000" kern="10" dirty="0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 </a:t>
              </a:r>
              <a:r>
                <a:rPr lang="en-US" sz="2000" kern="10" dirty="0" err="1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Fakatahataha'i</a:t>
              </a:r>
              <a:endParaRPr lang="en-US" sz="2000" kern="10" dirty="0">
                <a:ln w="31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endParaRPr>
            </a:p>
            <a:p>
              <a:pPr algn="ctr">
                <a:lnSpc>
                  <a:spcPts val="1800"/>
                </a:lnSpc>
              </a:pPr>
              <a:r>
                <a:rPr lang="en-US" sz="2000" kern="10" dirty="0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'</a:t>
              </a:r>
              <a:r>
                <a:rPr lang="en-US" sz="2000" kern="10" dirty="0" err="1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oe</a:t>
              </a:r>
              <a:r>
                <a:rPr lang="en-US" sz="2000" kern="10" dirty="0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 </a:t>
              </a:r>
              <a:r>
                <a:rPr lang="en-US" sz="2000" kern="10" dirty="0" err="1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Fāmili</a:t>
              </a:r>
              <a:r>
                <a:rPr lang="en-US" sz="2000" kern="10" dirty="0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 </a:t>
              </a:r>
              <a:r>
                <a:rPr lang="en-US" sz="2000" kern="10" dirty="0" err="1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Ke</a:t>
              </a:r>
              <a:r>
                <a:rPr lang="en-US" sz="2000" kern="10" dirty="0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 </a:t>
              </a:r>
              <a:r>
                <a:rPr lang="en-US" sz="2000" kern="10" dirty="0" err="1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Ma'uma'uluta</a:t>
              </a:r>
              <a:endParaRPr lang="en-US" sz="2000" kern="10" dirty="0">
                <a:ln w="31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endParaRPr>
            </a:p>
            <a:p>
              <a:pPr algn="ctr">
                <a:lnSpc>
                  <a:spcPts val="1800"/>
                </a:lnSpc>
              </a:pPr>
              <a:r>
                <a:rPr lang="en-US" sz="2000" kern="10" dirty="0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mo </a:t>
              </a:r>
              <a:r>
                <a:rPr lang="en-US" sz="2000" kern="10" dirty="0" err="1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Melino</a:t>
              </a:r>
              <a:r>
                <a:rPr lang="en-US" sz="2000" kern="10" dirty="0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 '</a:t>
              </a:r>
              <a:r>
                <a:rPr lang="en-US" sz="2000" kern="10" dirty="0" err="1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ae</a:t>
              </a:r>
              <a:r>
                <a:rPr lang="en-US" sz="2000" kern="10" dirty="0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 </a:t>
              </a:r>
              <a:r>
                <a:rPr lang="en-US" sz="2000" kern="10" dirty="0" err="1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Mamani</a:t>
              </a:r>
              <a:endParaRPr lang="en-US" sz="2000" kern="10" dirty="0">
                <a:ln w="31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endParaRPr>
            </a:p>
          </p:txBody>
        </p:sp>
      </p:grp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57200" y="4724400"/>
            <a:ext cx="822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b="1" smtClean="0">
                <a:solidFill>
                  <a:srgbClr val="FFFFCC"/>
                </a:solidFill>
                <a:latin typeface="Arial" charset="0"/>
              </a:rPr>
              <a:t>sacfamfed@aol.com</a:t>
            </a:r>
            <a:endParaRPr lang="en-US" sz="4400" b="1" dirty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1619250" y="1287509"/>
            <a:ext cx="5905500" cy="7232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ts val="1500"/>
              </a:lnSpc>
              <a:spcBef>
                <a:spcPct val="50000"/>
              </a:spcBef>
            </a:pPr>
            <a:r>
              <a:rPr lang="en-US" sz="3200" b="1" smtClean="0">
                <a:solidFill>
                  <a:schemeClr val="bg1"/>
                </a:solidFill>
                <a:latin typeface="Eurostile" pitchFamily="34" charset="0"/>
              </a:rPr>
              <a:t>Kapau fiema’u ha fakamatala</a:t>
            </a:r>
          </a:p>
          <a:p>
            <a:pPr algn="ctr">
              <a:lnSpc>
                <a:spcPts val="1500"/>
              </a:lnSpc>
              <a:spcBef>
                <a:spcPct val="50000"/>
              </a:spcBef>
            </a:pPr>
            <a:r>
              <a:rPr lang="en-US" sz="3200" b="1" smtClean="0">
                <a:solidFill>
                  <a:schemeClr val="bg1"/>
                </a:solidFill>
                <a:latin typeface="Eurostile" pitchFamily="34" charset="0"/>
              </a:rPr>
              <a:t>vakai ki he website</a:t>
            </a:r>
            <a:endParaRPr lang="en-US" sz="3200" b="1" dirty="0">
              <a:solidFill>
                <a:schemeClr val="bg1"/>
              </a:solidFill>
              <a:latin typeface="Eurostile" pitchFamily="34" charset="0"/>
            </a:endParaRPr>
          </a:p>
        </p:txBody>
      </p:sp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571500" y="2228849"/>
            <a:ext cx="8001000" cy="7286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4400" b="1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www.unificationstudy.com</a:t>
            </a:r>
          </a:p>
        </p:txBody>
      </p:sp>
      <p:sp>
        <p:nvSpPr>
          <p:cNvPr id="188425" name="Text Box 9"/>
          <p:cNvSpPr txBox="1">
            <a:spLocks noChangeArrowheads="1"/>
          </p:cNvSpPr>
          <p:nvPr/>
        </p:nvSpPr>
        <p:spPr bwMode="auto">
          <a:xfrm>
            <a:off x="457200" y="3954721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smtClean="0">
                <a:solidFill>
                  <a:schemeClr val="bg1"/>
                </a:solidFill>
                <a:latin typeface="Eurostile" pitchFamily="34" charset="0"/>
              </a:rPr>
              <a:t>E-mail</a:t>
            </a:r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609600" y="1447800"/>
            <a:ext cx="792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smtClean="0">
                <a:solidFill>
                  <a:schemeClr val="bg1"/>
                </a:solidFill>
                <a:latin typeface="Eurostile" pitchFamily="34" charset="0"/>
              </a:rPr>
              <a:t>Liliu Lea</a:t>
            </a:r>
            <a:endParaRPr lang="en-US" sz="3200" dirty="0">
              <a:solidFill>
                <a:schemeClr val="bg1"/>
              </a:solidFill>
              <a:latin typeface="Eurostile" pitchFamily="34" charset="0"/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704850" y="2239089"/>
            <a:ext cx="7734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smtClean="0">
                <a:solidFill>
                  <a:schemeClr val="bg1"/>
                </a:solidFill>
                <a:latin typeface="Arial Rounded MT Bold" pitchFamily="34" charset="0"/>
              </a:rPr>
              <a:t>‘Aiona F. Teu</a:t>
            </a:r>
            <a:endParaRPr lang="en-US" sz="4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609600" y="3225225"/>
            <a:ext cx="7924800" cy="992325"/>
            <a:chOff x="609600" y="3048000"/>
            <a:chExt cx="7924800" cy="992325"/>
          </a:xfrm>
        </p:grpSpPr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609600" y="3048000"/>
              <a:ext cx="7924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b="1" smtClean="0">
                  <a:solidFill>
                    <a:schemeClr val="bg1"/>
                  </a:solidFill>
                  <a:latin typeface="Eurostile" pitchFamily="34" charset="0"/>
                </a:rPr>
                <a:t>Tanupou e Sosaieti Tonga</a:t>
              </a:r>
              <a:endParaRPr lang="en-US" sz="3200" b="1" dirty="0">
                <a:solidFill>
                  <a:schemeClr val="bg1"/>
                </a:solidFill>
                <a:latin typeface="Eurostile" pitchFamily="34" charset="0"/>
              </a:endParaRPr>
            </a:p>
          </p:txBody>
        </p:sp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609600" y="3455550"/>
              <a:ext cx="7924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b="1" smtClean="0">
                  <a:solidFill>
                    <a:schemeClr val="bg1"/>
                  </a:solidFill>
                  <a:latin typeface="Eurostile" pitchFamily="34" charset="0"/>
                </a:rPr>
                <a:t>‘o Amelika</a:t>
              </a:r>
              <a:endParaRPr lang="en-US" sz="3200" b="1" dirty="0">
                <a:solidFill>
                  <a:schemeClr val="bg1"/>
                </a:solidFill>
                <a:latin typeface="Eurostile" pitchFamily="34" charset="0"/>
              </a:endParaRPr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609600" y="4368225"/>
            <a:ext cx="7924800" cy="992325"/>
            <a:chOff x="609600" y="3048000"/>
            <a:chExt cx="7924800" cy="992325"/>
          </a:xfrm>
        </p:grpSpPr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609600" y="3048000"/>
              <a:ext cx="7924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b="1" smtClean="0">
                  <a:solidFill>
                    <a:schemeClr val="bg1"/>
                  </a:solidFill>
                  <a:latin typeface="Eurostile" pitchFamily="34" charset="0"/>
                </a:rPr>
                <a:t>‘Uluaki Palesiteni Ngahi Kautaha</a:t>
              </a:r>
              <a:endParaRPr lang="en-US" sz="3200" b="1" dirty="0">
                <a:solidFill>
                  <a:schemeClr val="bg1"/>
                </a:solidFill>
                <a:latin typeface="Eurostile" pitchFamily="34" charset="0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609600" y="3455550"/>
              <a:ext cx="7924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b="1" smtClean="0">
                  <a:solidFill>
                    <a:schemeClr val="bg1"/>
                  </a:solidFill>
                  <a:latin typeface="Eurostile" pitchFamily="34" charset="0"/>
                </a:rPr>
                <a:t>‘ae Kainga Pasifiki</a:t>
              </a:r>
              <a:endParaRPr lang="en-US" sz="3200" b="1" dirty="0">
                <a:solidFill>
                  <a:schemeClr val="bg1"/>
                </a:solidFill>
                <a:latin typeface="Eurostile" pitchFamily="34" charset="0"/>
              </a:endParaRPr>
            </a:p>
          </p:txBody>
        </p:sp>
      </p:grp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609600" y="2528887"/>
            <a:ext cx="792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smtClean="0">
                <a:solidFill>
                  <a:schemeClr val="bg1"/>
                </a:solidFill>
                <a:latin typeface="Eurostile" pitchFamily="34" charset="0"/>
              </a:rPr>
              <a:t>Slideshow presentation by</a:t>
            </a:r>
            <a:endParaRPr lang="en-US" sz="3200" b="1" dirty="0" err="1">
              <a:solidFill>
                <a:schemeClr val="bg1"/>
              </a:solidFill>
              <a:latin typeface="Eurostile" pitchFamily="34" charset="0"/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704850" y="3443287"/>
            <a:ext cx="7734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 err="1">
                <a:solidFill>
                  <a:schemeClr val="bg1"/>
                </a:solidFill>
                <a:latin typeface="Arial Rounded MT Bold" pitchFamily="34" charset="0"/>
              </a:rPr>
              <a:t>Eleonore</a:t>
            </a:r>
            <a:r>
              <a:rPr lang="en-US" sz="4000" dirty="0">
                <a:solidFill>
                  <a:schemeClr val="bg1"/>
                </a:solidFill>
                <a:latin typeface="Arial Rounded MT Bold" pitchFamily="34" charset="0"/>
              </a:rPr>
              <a:t> de </a:t>
            </a:r>
            <a:r>
              <a:rPr lang="en-US" sz="4000" dirty="0" err="1">
                <a:solidFill>
                  <a:schemeClr val="bg1"/>
                </a:solidFill>
                <a:latin typeface="Arial Rounded MT Bold" pitchFamily="34" charset="0"/>
              </a:rPr>
              <a:t>Watteville</a:t>
            </a:r>
            <a:endParaRPr lang="en-US" sz="4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6300A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8077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1200000" algn="ctr" rotWithShape="0">
              <a:schemeClr val="bg1"/>
            </a:outerShdw>
          </a:effectLst>
        </p:spPr>
        <p:txBody>
          <a:bodyPr anchor="ctr"/>
          <a:lstStyle/>
          <a:p>
            <a:pPr algn="ctr" eaLnBrk="0" hangingPunct="0">
              <a:lnSpc>
                <a:spcPct val="80000"/>
              </a:lnSpc>
            </a:pPr>
            <a:r>
              <a:rPr lang="en-US" sz="6000" dirty="0" err="1">
                <a:ln>
                  <a:solidFill>
                    <a:schemeClr val="bg1"/>
                  </a:solidFill>
                </a:ln>
                <a:solidFill>
                  <a:srgbClr val="4B0096"/>
                </a:solidFill>
                <a:effectLst>
                  <a:outerShdw blurRad="50800" dist="50800" dir="12600000" algn="ctr" rotWithShape="0">
                    <a:schemeClr val="bg1"/>
                  </a:outerShdw>
                </a:effectLst>
                <a:latin typeface="Impact" pitchFamily="34" charset="0"/>
              </a:rPr>
              <a:t>Fakatātā</a:t>
            </a:r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4B0096"/>
                </a:solidFill>
                <a:effectLst>
                  <a:outerShdw blurRad="50800" dist="50800" dir="12600000" algn="ctr" rotWithShape="0">
                    <a:schemeClr val="bg1"/>
                  </a:outerShdw>
                </a:effectLst>
                <a:latin typeface="Impact" pitchFamily="34" charset="0"/>
              </a:rPr>
              <a:t> ‘o Ha </a:t>
            </a:r>
            <a:r>
              <a:rPr lang="en-US" sz="6000" dirty="0" err="1">
                <a:ln>
                  <a:solidFill>
                    <a:schemeClr val="bg1"/>
                  </a:solidFill>
                </a:ln>
                <a:solidFill>
                  <a:srgbClr val="4B0096"/>
                </a:solidFill>
                <a:effectLst>
                  <a:outerShdw blurRad="50800" dist="50800" dir="12600000" algn="ctr" rotWithShape="0">
                    <a:schemeClr val="bg1"/>
                  </a:outerShdw>
                </a:effectLst>
                <a:latin typeface="Impact" pitchFamily="34" charset="0"/>
              </a:rPr>
              <a:t>Ngahi</a:t>
            </a:r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4B0096"/>
                </a:solidFill>
                <a:effectLst>
                  <a:outerShdw blurRad="50800" dist="50800" dir="126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  <a:r>
              <a:rPr lang="en-US" sz="6000" dirty="0" err="1">
                <a:ln>
                  <a:solidFill>
                    <a:schemeClr val="bg1"/>
                  </a:solidFill>
                </a:ln>
                <a:solidFill>
                  <a:srgbClr val="4B0096"/>
                </a:solidFill>
                <a:effectLst>
                  <a:outerShdw blurRad="50800" dist="50800" dir="12600000" algn="ctr" rotWithShape="0">
                    <a:schemeClr val="bg1"/>
                  </a:outerShdw>
                </a:effectLst>
                <a:latin typeface="Impact" pitchFamily="34" charset="0"/>
              </a:rPr>
              <a:t>Me’a</a:t>
            </a:r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4B0096"/>
                </a:solidFill>
                <a:effectLst>
                  <a:outerShdw blurRad="50800" dist="50800" dir="126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  <a:r>
              <a:rPr lang="en-US" sz="6000" dirty="0" err="1">
                <a:ln>
                  <a:solidFill>
                    <a:schemeClr val="bg1"/>
                  </a:solidFill>
                </a:ln>
                <a:solidFill>
                  <a:srgbClr val="4B0096"/>
                </a:solidFill>
                <a:effectLst>
                  <a:outerShdw blurRad="50800" dist="50800" dir="12600000" algn="ctr" rotWithShape="0">
                    <a:schemeClr val="bg1"/>
                  </a:outerShdw>
                </a:effectLst>
                <a:latin typeface="Impact" pitchFamily="34" charset="0"/>
              </a:rPr>
              <a:t>Fakaofo</a:t>
            </a:r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rgbClr val="4B0096"/>
                </a:solidFill>
                <a:effectLst>
                  <a:outerShdw blurRad="50800" dist="50800" dir="126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  <a:r>
              <a:rPr lang="en-US" sz="6000" dirty="0" err="1">
                <a:ln>
                  <a:solidFill>
                    <a:schemeClr val="bg1"/>
                  </a:solidFill>
                </a:ln>
                <a:solidFill>
                  <a:srgbClr val="4B0096"/>
                </a:solidFill>
                <a:effectLst>
                  <a:outerShdw blurRad="50800" dist="50800" dir="12600000" algn="ctr" rotWithShape="0">
                    <a:schemeClr val="bg1"/>
                  </a:outerShdw>
                </a:effectLst>
                <a:latin typeface="Impact" pitchFamily="34" charset="0"/>
              </a:rPr>
              <a:t>Fakalaumalie</a:t>
            </a:r>
            <a:endParaRPr lang="en-US" sz="6000" dirty="0">
              <a:ln>
                <a:solidFill>
                  <a:schemeClr val="bg1"/>
                </a:solidFill>
              </a:ln>
              <a:solidFill>
                <a:srgbClr val="4B0096"/>
              </a:solidFill>
              <a:effectLst>
                <a:outerShdw blurRad="50800" dist="50800" dir="12600000" algn="ctr" rotWithShape="0">
                  <a:schemeClr val="bg1"/>
                </a:outerShdw>
              </a:effectLst>
              <a:latin typeface="Impact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60375" y="3505200"/>
            <a:ext cx="8226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580058"/>
                </a:solidFill>
                <a:effectLst>
                  <a:outerShdw blurRad="63500" dist="38100" dir="1200000" algn="ctr" rotWithShape="0">
                    <a:schemeClr val="bg1"/>
                  </a:outerShdw>
                </a:effectLst>
                <a:latin typeface="Comic Sans MS" pitchFamily="66" charset="0"/>
              </a:rPr>
              <a:t>ESP – ‘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rgbClr val="580058"/>
                </a:solidFill>
                <a:effectLst>
                  <a:outerShdw blurRad="63500" dist="38100" dir="1200000" algn="ctr" rotWithShape="0">
                    <a:schemeClr val="bg1"/>
                  </a:outerShdw>
                </a:effectLst>
                <a:latin typeface="Comic Sans MS" pitchFamily="66" charset="0"/>
              </a:rPr>
              <a:t>Iai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580058"/>
                </a:solidFill>
                <a:effectLst>
                  <a:outerShdw blurRad="63500" dist="38100" dir="1200000" algn="ctr" rotWithShape="0">
                    <a:schemeClr val="bg1"/>
                  </a:outerShdw>
                </a:effectLst>
                <a:latin typeface="Comic Sans MS" pitchFamily="66" charset="0"/>
              </a:rPr>
              <a:t> ha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rgbClr val="580058"/>
                </a:solidFill>
                <a:effectLst>
                  <a:outerShdw blurRad="63500" dist="38100" dir="1200000" algn="ctr" rotWithShape="0">
                    <a:schemeClr val="bg1"/>
                  </a:outerShdw>
                </a:effectLst>
                <a:latin typeface="Comic Sans MS" pitchFamily="66" charset="0"/>
              </a:rPr>
              <a:t>ongo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580058"/>
                </a:solidFill>
                <a:effectLst>
                  <a:outerShdw blurRad="63500" dist="38100" dir="1200000" algn="ctr" rotWithShape="0">
                    <a:schemeClr val="bg1"/>
                  </a:outerShdw>
                </a:effectLst>
                <a:latin typeface="Comic Sans MS" pitchFamily="66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rgbClr val="580058"/>
                </a:solidFill>
                <a:effectLst>
                  <a:outerShdw blurRad="63500" dist="38100" dir="1200000" algn="ctr" rotWithShape="0">
                    <a:schemeClr val="bg1"/>
                  </a:outerShdw>
                </a:effectLst>
                <a:latin typeface="Comic Sans MS" pitchFamily="66" charset="0"/>
              </a:rPr>
              <a:t>makehe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580058"/>
                </a:solidFill>
                <a:effectLst>
                  <a:outerShdw blurRad="63500" dist="38100" dir="1200000" algn="ctr" rotWithShape="0">
                    <a:schemeClr val="bg1"/>
                  </a:outerShdw>
                </a:effectLst>
                <a:latin typeface="Comic Sans MS" pitchFamily="66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rgbClr val="580058"/>
                </a:solidFill>
                <a:effectLst>
                  <a:outerShdw blurRad="63500" dist="38100" dir="1200000" algn="ctr" rotWithShape="0">
                    <a:schemeClr val="bg1"/>
                  </a:outerShdw>
                </a:effectLst>
                <a:latin typeface="Comic Sans MS" pitchFamily="66" charset="0"/>
              </a:rPr>
              <a:t>ange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580058"/>
              </a:solidFill>
              <a:effectLst>
                <a:outerShdw blurRad="63500" dist="38100" dir="1200000" algn="ctr" rotWithShape="0">
                  <a:schemeClr val="bg1"/>
                </a:outerShdw>
              </a:effectLst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419600" y="5181600"/>
            <a:ext cx="44243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38100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99FF33"/>
                </a:solidFill>
                <a:latin typeface="Comic Sans MS" pitchFamily="66" charset="0"/>
              </a:rPr>
              <a:t>Malama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99FF33"/>
                </a:solidFill>
                <a:latin typeface="Comic Sans MS" pitchFamily="66" charset="0"/>
              </a:rPr>
              <a:t> </a:t>
            </a: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99FF33"/>
                </a:solidFill>
                <a:latin typeface="Comic Sans MS" pitchFamily="66" charset="0"/>
              </a:rPr>
              <a:t>pe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99FF33"/>
                </a:solidFill>
                <a:latin typeface="Comic Sans MS" pitchFamily="66" charset="0"/>
              </a:rPr>
              <a:t> </a:t>
            </a: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99FF33"/>
                </a:solidFill>
                <a:latin typeface="Comic Sans MS" pitchFamily="66" charset="0"/>
              </a:rPr>
              <a:t>huelo</a:t>
            </a:r>
            <a:endParaRPr lang="en-US" sz="4400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27038" y="5165725"/>
            <a:ext cx="35353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38100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latin typeface="Comic Sans MS" pitchFamily="66" charset="0"/>
              </a:rPr>
              <a:t>Ongo’i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latin typeface="Comic Sans MS" pitchFamily="66" charset="0"/>
              </a:rPr>
              <a:t> </a:t>
            </a: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latin typeface="Comic Sans MS" pitchFamily="66" charset="0"/>
              </a:rPr>
              <a:t>teteki</a:t>
            </a:r>
            <a:endParaRPr lang="en-US" sz="4400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200400" y="5943600"/>
            <a:ext cx="190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38100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 sz="440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Comic Sans MS" pitchFamily="66" charset="0"/>
              </a:rPr>
              <a:t>Vavalo</a:t>
            </a:r>
            <a:endParaRPr lang="en-US" sz="440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88950" y="1905000"/>
            <a:ext cx="8169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 dirty="0" err="1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>
                  <a:outerShdw blurRad="63500" dist="38100" dir="1200000" algn="ctr" rotWithShape="0">
                    <a:schemeClr val="bg1"/>
                  </a:outerShdw>
                </a:effectLst>
                <a:latin typeface="Comic Sans MS" pitchFamily="66" charset="0"/>
              </a:rPr>
              <a:t>Fakamo’ui</a:t>
            </a:r>
            <a:r>
              <a:rPr lang="en-US" sz="4000" dirty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>
                  <a:outerShdw blurRad="63500" dist="38100" dir="1200000" algn="ctr" rotWithShape="0">
                    <a:schemeClr val="bg1"/>
                  </a:outerShdw>
                </a:effectLst>
                <a:latin typeface="Comic Sans MS" pitchFamily="66" charset="0"/>
              </a:rPr>
              <a:t> </a:t>
            </a:r>
            <a:r>
              <a:rPr lang="en-US" sz="4000" dirty="0" err="1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>
                  <a:outerShdw blurRad="63500" dist="38100" dir="1200000" algn="ctr" rotWithShape="0">
                    <a:schemeClr val="bg1"/>
                  </a:outerShdw>
                </a:effectLst>
                <a:latin typeface="Comic Sans MS" pitchFamily="66" charset="0"/>
              </a:rPr>
              <a:t>fakasaikolosia</a:t>
            </a:r>
            <a:r>
              <a:rPr lang="en-US" sz="4000" dirty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>
                  <a:outerShdw blurRad="63500" dist="38100" dir="1200000" algn="ctr" rotWithShape="0">
                    <a:schemeClr val="bg1"/>
                  </a:outerShdw>
                </a:effectLst>
                <a:latin typeface="Comic Sans MS" pitchFamily="66" charset="0"/>
              </a:rPr>
              <a:t> (psychic)</a:t>
            </a:r>
            <a:endParaRPr lang="en-US" sz="4000" dirty="0">
              <a:ln>
                <a:solidFill>
                  <a:srgbClr val="000099"/>
                </a:solidFill>
              </a:ln>
              <a:solidFill>
                <a:srgbClr val="000099"/>
              </a:solidFill>
              <a:effectLst>
                <a:outerShdw blurRad="63500" dist="38100" dir="1200000" algn="ctr" rotWithShape="0">
                  <a:schemeClr val="bg1"/>
                </a:outerShdw>
              </a:effectLst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84175" y="2667000"/>
            <a:ext cx="83788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63500" dist="38100" dir="1200000" algn="ctr" rotWithShape="0">
                    <a:schemeClr val="bg1"/>
                  </a:outerShdw>
                </a:effectLst>
                <a:latin typeface="Comic Sans MS" pitchFamily="66" charset="0"/>
              </a:rPr>
              <a:t>Mapule’i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63500" dist="38100" dir="1200000" algn="ctr" rotWithShape="0">
                    <a:schemeClr val="bg1"/>
                  </a:outerShdw>
                </a:effectLst>
                <a:latin typeface="Comic Sans MS" pitchFamily="66" charset="0"/>
              </a:rPr>
              <a:t> ‘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63500" dist="38100" dir="1200000" algn="ctr" rotWithShape="0">
                    <a:schemeClr val="bg1"/>
                  </a:outerShdw>
                </a:effectLst>
                <a:latin typeface="Comic Sans MS" pitchFamily="66" charset="0"/>
              </a:rPr>
              <a:t>ehe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63500" dist="38100" dir="1200000" algn="ctr" rotWithShape="0">
                    <a:schemeClr val="bg1"/>
                  </a:outerShdw>
                </a:effectLst>
                <a:latin typeface="Comic Sans MS" pitchFamily="66" charset="0"/>
              </a:rPr>
              <a:t> ‘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63500" dist="38100" dir="1200000" algn="ctr" rotWithShape="0">
                    <a:schemeClr val="bg1"/>
                  </a:outerShdw>
                </a:effectLst>
                <a:latin typeface="Comic Sans MS" pitchFamily="66" charset="0"/>
              </a:rPr>
              <a:t>atamai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63500" dist="38100" dir="1200000" algn="ctr" rotWithShape="0">
                    <a:schemeClr val="bg1"/>
                  </a:outerShdw>
                </a:effectLst>
                <a:latin typeface="Comic Sans MS" pitchFamily="66" charset="0"/>
              </a:rPr>
              <a:t> ‘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63500" dist="38100" dir="1200000" algn="ctr" rotWithShape="0">
                    <a:schemeClr val="bg1"/>
                  </a:outerShdw>
                </a:effectLst>
                <a:latin typeface="Comic Sans MS" pitchFamily="66" charset="0"/>
              </a:rPr>
              <a:t>ae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63500" dist="38100" dir="1200000" algn="ctr" rotWithShape="0">
                    <a:schemeClr val="bg1"/>
                  </a:outerShdw>
                </a:effectLst>
                <a:latin typeface="Comic Sans MS" pitchFamily="66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63500" dist="38100" dir="1200000" algn="ctr" rotWithShape="0">
                    <a:schemeClr val="bg1"/>
                  </a:outerShdw>
                </a:effectLst>
                <a:latin typeface="Comic Sans MS" pitchFamily="66" charset="0"/>
              </a:rPr>
              <a:t>matelie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63500" dist="38100" dir="1200000" algn="ctr" rotWithShape="0">
                  <a:schemeClr val="bg1"/>
                </a:outerShdw>
              </a:effectLst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828800" y="4343400"/>
            <a:ext cx="546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4400" dirty="0" err="1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25400" dist="50800" dir="1800000" algn="ctr" rotWithShape="0">
                    <a:schemeClr val="tx1"/>
                  </a:outerShdw>
                </a:effectLst>
                <a:latin typeface="Comic Sans MS" pitchFamily="66" charset="0"/>
              </a:rPr>
              <a:t>Talafekau</a:t>
            </a:r>
            <a:r>
              <a:rPr lang="en-US" sz="4400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25400" dist="50800" dir="1800000" algn="ctr" rotWithShape="0">
                    <a:schemeClr val="tx1"/>
                  </a:outerShdw>
                </a:effectLst>
                <a:latin typeface="Comic Sans MS" pitchFamily="66" charset="0"/>
              </a:rPr>
              <a:t> </a:t>
            </a:r>
            <a:r>
              <a:rPr lang="en-US" sz="4400" dirty="0" err="1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25400" dist="50800" dir="1800000" algn="ctr" rotWithShape="0">
                    <a:schemeClr val="tx1"/>
                  </a:outerShdw>
                </a:effectLst>
                <a:latin typeface="Comic Sans MS" pitchFamily="66" charset="0"/>
              </a:rPr>
              <a:t>fakamisia</a:t>
            </a:r>
            <a:endParaRPr lang="en-US" sz="4400" dirty="0">
              <a:ln w="1270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25400" dist="50800" dir="1800000" algn="ctr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  <p:transition spd="slow" advClick="0" advTm="38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5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5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15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650"/>
                            </p:stCondLst>
                            <p:childTnLst>
                              <p:par>
                                <p:cTn id="32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150"/>
                            </p:stCondLst>
                            <p:childTnLst>
                              <p:par>
                                <p:cTn id="39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65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autoUpdateAnimBg="0"/>
      <p:bldP spid="10244" grpId="0" autoUpdateAnimBg="0"/>
      <p:bldP spid="10245" grpId="0" autoUpdateAnimBg="0"/>
      <p:bldP spid="10246" grpId="0" autoUpdateAnimBg="0"/>
      <p:bldP spid="10247" grpId="0" autoUpdateAnimBg="0"/>
      <p:bldP spid="10248" grpId="0" autoUpdateAnimBg="0"/>
      <p:bldP spid="1024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00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ngel Vision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363" y="228600"/>
            <a:ext cx="1951037" cy="3048000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 l="20833" t="2509" r="61667"/>
          <a:stretch>
            <a:fillRect/>
          </a:stretch>
        </p:blipFill>
        <p:spPr bwMode="auto">
          <a:xfrm>
            <a:off x="2209800" y="228600"/>
            <a:ext cx="15525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 l="60832" t="5376" r="21667" b="5734"/>
          <a:stretch>
            <a:fillRect/>
          </a:stretch>
        </p:blipFill>
        <p:spPr bwMode="auto">
          <a:xfrm>
            <a:off x="7385050" y="228600"/>
            <a:ext cx="1600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/>
          <a:srcRect l="40833" t="5376" r="41667" b="5734"/>
          <a:stretch>
            <a:fillRect/>
          </a:stretch>
        </p:blipFill>
        <p:spPr bwMode="auto">
          <a:xfrm>
            <a:off x="5638800" y="228600"/>
            <a:ext cx="1600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/>
          <a:srcRect l="1666" t="5074" r="80833" b="5624"/>
          <a:stretch>
            <a:fillRect/>
          </a:stretch>
        </p:blipFill>
        <p:spPr bwMode="auto">
          <a:xfrm>
            <a:off x="3962400" y="228600"/>
            <a:ext cx="15033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 descr="Life in the World Unseen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9625" y="1981200"/>
            <a:ext cx="1782763" cy="2819400"/>
          </a:xfrm>
          <a:prstGeom prst="rect">
            <a:avLst/>
          </a:prstGeom>
          <a:noFill/>
        </p:spPr>
      </p:pic>
      <p:pic>
        <p:nvPicPr>
          <p:cNvPr id="11275" name="Picture 11" descr="Here and Hereafte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2057400"/>
            <a:ext cx="1820863" cy="2819400"/>
          </a:xfrm>
          <a:prstGeom prst="rect">
            <a:avLst/>
          </a:prstGeom>
          <a:noFill/>
        </p:spPr>
      </p:pic>
      <p:grpSp>
        <p:nvGrpSpPr>
          <p:cNvPr id="36" name="Group 35"/>
          <p:cNvGrpSpPr/>
          <p:nvPr/>
        </p:nvGrpSpPr>
        <p:grpSpPr>
          <a:xfrm>
            <a:off x="5822950" y="1524000"/>
            <a:ext cx="1720850" cy="2722563"/>
            <a:chOff x="5822950" y="1524000"/>
            <a:chExt cx="1720850" cy="2722563"/>
          </a:xfrm>
        </p:grpSpPr>
        <p:pic>
          <p:nvPicPr>
            <p:cNvPr id="11280" name="Picture 16" descr="Gallery_of_Mirrors"/>
            <p:cNvPicPr>
              <a:picLocks noChangeAspect="1" noChangeArrowheads="1"/>
            </p:cNvPicPr>
            <p:nvPr/>
          </p:nvPicPr>
          <p:blipFill>
            <a:blip r:embed="rId7"/>
            <a:srcRect l="8716"/>
            <a:stretch>
              <a:fillRect/>
            </a:stretch>
          </p:blipFill>
          <p:spPr bwMode="auto">
            <a:xfrm>
              <a:off x="5862638" y="1524000"/>
              <a:ext cx="1639888" cy="2722563"/>
            </a:xfrm>
            <a:prstGeom prst="rect">
              <a:avLst/>
            </a:prstGeom>
            <a:noFill/>
          </p:spPr>
        </p:pic>
        <p:sp>
          <p:nvSpPr>
            <p:cNvPr id="11281" name="Text Box 17"/>
            <p:cNvSpPr txBox="1">
              <a:spLocks noChangeArrowheads="1"/>
            </p:cNvSpPr>
            <p:nvPr/>
          </p:nvSpPr>
          <p:spPr bwMode="auto">
            <a:xfrm>
              <a:off x="5822950" y="1901825"/>
              <a:ext cx="17208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ArchUp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Swedenborg</a:t>
              </a:r>
            </a:p>
          </p:txBody>
        </p:sp>
      </p:grpSp>
      <p:pic>
        <p:nvPicPr>
          <p:cNvPr id="11282" name="Picture 18" descr="Embraced in the Ligh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19650" y="3886200"/>
            <a:ext cx="1657350" cy="2714625"/>
          </a:xfrm>
          <a:prstGeom prst="rect">
            <a:avLst/>
          </a:prstGeom>
          <a:noFill/>
        </p:spPr>
      </p:pic>
      <p:pic>
        <p:nvPicPr>
          <p:cNvPr id="11283" name="Picture 19" descr="visionary_scientist"/>
          <p:cNvPicPr>
            <a:picLocks noChangeAspect="1" noChangeArrowheads="1"/>
          </p:cNvPicPr>
          <p:nvPr/>
        </p:nvPicPr>
        <p:blipFill>
          <a:blip r:embed="rId9"/>
          <a:srcRect l="7381"/>
          <a:stretch>
            <a:fillRect/>
          </a:stretch>
        </p:blipFill>
        <p:spPr bwMode="auto">
          <a:xfrm>
            <a:off x="7119938" y="2092325"/>
            <a:ext cx="1795462" cy="2784475"/>
          </a:xfrm>
          <a:prstGeom prst="rect">
            <a:avLst/>
          </a:prstGeom>
          <a:noFill/>
        </p:spPr>
      </p:pic>
      <p:pic>
        <p:nvPicPr>
          <p:cNvPr id="11284" name="Picture 20" descr="1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" y="2362200"/>
            <a:ext cx="1635125" cy="2514600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11286" name="Picture 22" descr="Dr"/>
          <p:cNvPicPr>
            <a:picLocks noChangeAspect="1" noChangeArrowheads="1"/>
          </p:cNvPicPr>
          <p:nvPr/>
        </p:nvPicPr>
        <p:blipFill>
          <a:blip r:embed="rId11"/>
          <a:srcRect l="8000"/>
          <a:stretch>
            <a:fillRect/>
          </a:stretch>
        </p:blipFill>
        <p:spPr bwMode="auto">
          <a:xfrm>
            <a:off x="2667000" y="3705225"/>
            <a:ext cx="1905000" cy="2895600"/>
          </a:xfrm>
          <a:prstGeom prst="rect">
            <a:avLst/>
          </a:prstGeom>
          <a:noFill/>
        </p:spPr>
      </p:pic>
      <p:pic>
        <p:nvPicPr>
          <p:cNvPr id="11298" name="Picture 34" descr="Wanderer in the Spirit Lands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81800" y="3895725"/>
            <a:ext cx="1709738" cy="2705100"/>
          </a:xfrm>
          <a:prstGeom prst="rect">
            <a:avLst/>
          </a:prstGeom>
          <a:noFill/>
        </p:spPr>
      </p:pic>
      <p:pic>
        <p:nvPicPr>
          <p:cNvPr id="11299" name="Picture 35"/>
          <p:cNvPicPr>
            <a:picLocks noChangeAspect="1" noChangeArrowheads="1"/>
          </p:cNvPicPr>
          <p:nvPr/>
        </p:nvPicPr>
        <p:blipFill>
          <a:blip r:embed="rId4"/>
          <a:srcRect l="80833" t="3159" r="1666" b="5376"/>
          <a:stretch>
            <a:fillRect/>
          </a:stretch>
        </p:blipFill>
        <p:spPr bwMode="auto">
          <a:xfrm>
            <a:off x="581025" y="3895725"/>
            <a:ext cx="1781175" cy="2705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00"/>
            </a:gs>
            <a:gs pos="100000">
              <a:srgbClr val="99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2"/>
          <p:cNvSpPr>
            <a:spLocks noChangeArrowheads="1"/>
          </p:cNvSpPr>
          <p:nvPr/>
        </p:nvSpPr>
        <p:spPr bwMode="auto">
          <a:xfrm>
            <a:off x="3429000" y="1651000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00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00CC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 sz="4400">
              <a:solidFill>
                <a:srgbClr val="9900CC"/>
              </a:solidFill>
            </a:endParaRPr>
          </a:p>
        </p:txBody>
      </p:sp>
      <p:sp>
        <p:nvSpPr>
          <p:cNvPr id="12291" name="WordArt 3"/>
          <p:cNvSpPr>
            <a:spLocks noChangeArrowheads="1" noChangeShapeType="1"/>
          </p:cNvSpPr>
          <p:nvPr/>
        </p:nvSpPr>
        <p:spPr bwMode="auto">
          <a:xfrm>
            <a:off x="3581400" y="2152650"/>
            <a:ext cx="1585913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Right"/>
              <a:lightRig rig="legacyHarsh3" dir="b"/>
            </a:scene3d>
            <a:sp3d extrusionH="430200" prstMaterial="legacyMatte">
              <a:extrusionClr>
                <a:srgbClr val="6600CC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Impact"/>
              </a:rPr>
              <a:t>'</a:t>
            </a:r>
            <a:r>
              <a:rPr lang="en-US" sz="3600" kern="10" dirty="0" err="1">
                <a:ln w="9525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Impact"/>
              </a:rPr>
              <a:t>Otua</a:t>
            </a:r>
            <a:endParaRPr lang="en-US" sz="3600" kern="10" dirty="0">
              <a:ln w="9525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gradFill rotWithShape="0">
                <a:gsLst>
                  <a:gs pos="0">
                    <a:schemeClr val="bg1"/>
                  </a:gs>
                  <a:gs pos="100000">
                    <a:srgbClr val="FFFFFF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3429000" y="4759325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5600">
                <a:solidFill>
                  <a:srgbClr val="580058"/>
                </a:solidFill>
                <a:latin typeface="Haettenschweiler" pitchFamily="34" charset="0"/>
              </a:rPr>
              <a:t>Tangata</a:t>
            </a:r>
          </a:p>
        </p:txBody>
      </p:sp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5543550" y="4895850"/>
            <a:ext cx="3143250" cy="18097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3600" kern="10" dirty="0" err="1">
                <a:ln w="28575">
                  <a:solidFill>
                    <a:srgbClr val="36003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000099"/>
                  </a:outerShdw>
                </a:effectLst>
                <a:latin typeface="Impact"/>
              </a:rPr>
              <a:t>Fānau</a:t>
            </a:r>
            <a:endParaRPr lang="en-US" sz="3600" kern="10" dirty="0">
              <a:ln w="28575">
                <a:solidFill>
                  <a:srgbClr val="36003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000099"/>
                </a:outerShdw>
              </a:effectLst>
              <a:latin typeface="Impact"/>
            </a:endParaRPr>
          </a:p>
          <a:p>
            <a:pPr algn="ctr"/>
            <a:r>
              <a:rPr lang="en-US" sz="3600" kern="10" dirty="0" err="1">
                <a:ln w="28575">
                  <a:solidFill>
                    <a:srgbClr val="36003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000099"/>
                  </a:outerShdw>
                </a:effectLst>
                <a:latin typeface="Impact"/>
              </a:rPr>
              <a:t>Ta'engata</a:t>
            </a:r>
            <a:endParaRPr lang="en-US" sz="3600" kern="10" dirty="0">
              <a:ln w="28575">
                <a:solidFill>
                  <a:srgbClr val="36003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12294" name="WordArt 6"/>
          <p:cNvSpPr>
            <a:spLocks noChangeArrowheads="1" noChangeShapeType="1" noTextEdit="1"/>
          </p:cNvSpPr>
          <p:nvPr/>
        </p:nvSpPr>
        <p:spPr bwMode="auto">
          <a:xfrm>
            <a:off x="5562600" y="1695450"/>
            <a:ext cx="3124200" cy="1752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3600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Matu'a</a:t>
            </a:r>
            <a:endParaRPr lang="en-US" sz="3600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6600CC"/>
                </a:outerShdw>
              </a:effectLst>
              <a:latin typeface="Impact"/>
            </a:endParaRPr>
          </a:p>
          <a:p>
            <a:pPr algn="ctr"/>
            <a:r>
              <a:rPr lang="en-US" sz="3600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Ta'engata</a:t>
            </a:r>
            <a:endParaRPr lang="en-US" sz="3600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6600CC"/>
                </a:outerShdw>
              </a:effectLst>
              <a:latin typeface="Impact"/>
            </a:endParaRPr>
          </a:p>
        </p:txBody>
      </p:sp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5181600" y="3486150"/>
            <a:ext cx="2876550" cy="1352550"/>
          </a:xfrm>
          <a:prstGeom prst="rect">
            <a:avLst/>
          </a:prstGeom>
        </p:spPr>
        <p:txBody>
          <a:bodyPr wrap="none" fromWordArt="1">
            <a:prstTxWarp prst="textFadeLeft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6600CC"/>
                </a:solidFill>
                <a:latin typeface="Impact"/>
              </a:rPr>
              <a:t>'</a:t>
            </a:r>
            <a:r>
              <a:rPr lang="en-US" sz="3600" b="1" kern="10" dirty="0" err="1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6600CC"/>
                </a:solidFill>
                <a:latin typeface="Impact"/>
              </a:rPr>
              <a:t>Ofa</a:t>
            </a:r>
            <a:endParaRPr lang="en-US" sz="3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6600CC"/>
              </a:solidFill>
              <a:latin typeface="Impact"/>
            </a:endParaRPr>
          </a:p>
        </p:txBody>
      </p:sp>
      <p:sp>
        <p:nvSpPr>
          <p:cNvPr id="12296" name="WordArt 8"/>
          <p:cNvSpPr>
            <a:spLocks noChangeArrowheads="1" noChangeShapeType="1" noTextEdit="1"/>
          </p:cNvSpPr>
          <p:nvPr/>
        </p:nvSpPr>
        <p:spPr bwMode="auto">
          <a:xfrm>
            <a:off x="381000" y="304800"/>
            <a:ext cx="8382000" cy="14478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0000FF"/>
                  </a:prstShdw>
                </a:effectLst>
                <a:latin typeface="Impact"/>
              </a:rPr>
              <a:t>Na'e Fa'u Kitautolu moe</a:t>
            </a:r>
          </a:p>
          <a:p>
            <a:pPr algn="ctr"/>
            <a:r>
              <a:rPr lang="en-US" sz="3600" b="1" kern="1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0000FF"/>
                  </a:prstShdw>
                </a:effectLst>
                <a:latin typeface="Impact"/>
              </a:rPr>
              <a:t>Natula 'oku Ta'engata</a:t>
            </a:r>
          </a:p>
        </p:txBody>
      </p:sp>
      <p:sp>
        <p:nvSpPr>
          <p:cNvPr id="12297" name="WordArt 9"/>
          <p:cNvSpPr>
            <a:spLocks noChangeArrowheads="1" noChangeShapeType="1" noTextEdit="1"/>
          </p:cNvSpPr>
          <p:nvPr/>
        </p:nvSpPr>
        <p:spPr bwMode="auto">
          <a:xfrm>
            <a:off x="533400" y="3390900"/>
            <a:ext cx="3124200" cy="1562100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360036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Arial Black"/>
              </a:rPr>
              <a:t>Faka'ofo'ofa</a:t>
            </a:r>
            <a:endParaRPr lang="en-US" sz="3600" kern="10" dirty="0">
              <a:ln w="38100">
                <a:solidFill>
                  <a:srgbClr val="360036"/>
                </a:solidFill>
                <a:round/>
                <a:headEnd/>
                <a:tailEnd/>
              </a:ln>
              <a:solidFill>
                <a:srgbClr val="FFCCFF"/>
              </a:solidFill>
              <a:latin typeface="Arial Black"/>
            </a:endParaRP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4543425" y="333375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6600CC"/>
              </a:gs>
            </a:gsLst>
            <a:lin ang="16200000" scaled="1"/>
            <a:tileRect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4543425" y="33147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6600CC"/>
              </a:gs>
            </a:gsLst>
            <a:lin ang="16200000" scaled="1"/>
            <a:tileRect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4543425" y="33147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6600CC"/>
              </a:gs>
            </a:gsLst>
            <a:lin ang="16200000" scaled="1"/>
            <a:tileRect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 rot="-10800000">
            <a:off x="3914775" y="32004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6600CC"/>
              </a:gs>
            </a:gsLst>
            <a:lin ang="16200000" scaled="1"/>
            <a:tileRect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 rot="-10800000">
            <a:off x="3914775" y="32004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6600CC"/>
              </a:gs>
            </a:gsLst>
            <a:lin ang="16200000" scaled="1"/>
            <a:tileRect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 rot="-10800000">
            <a:off x="3914775" y="32004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6600CC"/>
              </a:gs>
            </a:gsLst>
            <a:lin ang="16200000" scaled="1"/>
            <a:tileRect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WordArt 16"/>
          <p:cNvSpPr>
            <a:spLocks noChangeArrowheads="1" noChangeShapeType="1" noTextEdit="1"/>
          </p:cNvSpPr>
          <p:nvPr/>
        </p:nvSpPr>
        <p:spPr bwMode="auto">
          <a:xfrm>
            <a:off x="2895600" y="3181350"/>
            <a:ext cx="3124200" cy="16383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legacyObliqueBottomLeft"/>
              <a:lightRig rig="legacyHarsh3" dir="t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 dirty="0" err="1">
                <a:ln w="63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b="100000"/>
                  </a:path>
                </a:gradFill>
                <a:latin typeface="Impact"/>
              </a:rPr>
              <a:t>Fiefia</a:t>
            </a:r>
            <a:endParaRPr lang="en-US" sz="3600" b="1" kern="10" dirty="0">
              <a:ln w="635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rect">
                  <a:fillToRect l="100000" b="100000"/>
                </a:path>
              </a:gradFill>
              <a:latin typeface="Impact"/>
            </a:endParaRPr>
          </a:p>
        </p:txBody>
      </p:sp>
    </p:spTree>
  </p:cSld>
  <p:clrMapOvr>
    <a:masterClrMapping/>
  </p:clrMapOvr>
  <p:transition spd="slow" advClick="0" advTm="2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5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 autoUpdateAnimBg="0"/>
      <p:bldP spid="12291" grpId="0"/>
      <p:bldP spid="12292" grpId="0" animBg="1" autoUpdateAnimBg="0"/>
      <p:bldP spid="12293" grpId="0"/>
      <p:bldP spid="12294" grpId="0"/>
      <p:bldP spid="12295" grpId="0" animBg="1"/>
      <p:bldP spid="12296" grpId="0" animBg="1"/>
      <p:bldP spid="12297" grpId="0"/>
      <p:bldP spid="12298" grpId="0" animBg="1"/>
      <p:bldP spid="12299" grpId="0" animBg="1"/>
      <p:bldP spid="12300" grpId="0" animBg="1"/>
      <p:bldP spid="12301" grpId="0" animBg="1"/>
      <p:bldP spid="12302" grpId="0" animBg="1"/>
      <p:bldP spid="12303" grpId="0" animBg="1"/>
      <p:bldP spid="123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00FF"/>
            </a:gs>
            <a:gs pos="50000">
              <a:srgbClr val="FFFF00"/>
            </a:gs>
            <a:gs pos="100000">
              <a:srgbClr val="99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/>
          <p:cNvSpPr>
            <a:spLocks noChangeArrowheads="1"/>
          </p:cNvSpPr>
          <p:nvPr/>
        </p:nvSpPr>
        <p:spPr bwMode="auto">
          <a:xfrm>
            <a:off x="838200" y="4429125"/>
            <a:ext cx="2133600" cy="20478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5400">
                <a:solidFill>
                  <a:srgbClr val="003300"/>
                </a:solidFill>
                <a:latin typeface="Impact" pitchFamily="34" charset="0"/>
              </a:rPr>
              <a:t>Sino</a:t>
            </a:r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6324600" y="4429125"/>
            <a:ext cx="2209800" cy="20478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Righ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85000"/>
              </a:lnSpc>
            </a:pPr>
            <a:endParaRPr lang="en-US" sz="1600">
              <a:solidFill>
                <a:srgbClr val="003300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85000"/>
              </a:lnSpc>
            </a:pPr>
            <a:r>
              <a:rPr lang="en-US" sz="4400">
                <a:solidFill>
                  <a:srgbClr val="003300"/>
                </a:solidFill>
                <a:latin typeface="Impact" pitchFamily="34" charset="0"/>
              </a:rPr>
              <a:t>Mamani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4400">
                <a:solidFill>
                  <a:srgbClr val="003300"/>
                </a:solidFill>
                <a:latin typeface="Impact" pitchFamily="34" charset="0"/>
              </a:rPr>
              <a:t>Hā Mai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048000" y="2514600"/>
            <a:ext cx="315595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100" dir="18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5200" dirty="0">
                <a:solidFill>
                  <a:srgbClr val="500050"/>
                </a:solidFill>
                <a:latin typeface="Impact" pitchFamily="34" charset="0"/>
              </a:rPr>
              <a:t>‘</a:t>
            </a:r>
            <a:r>
              <a:rPr lang="en-US" sz="5200" dirty="0" err="1">
                <a:solidFill>
                  <a:srgbClr val="500050"/>
                </a:solidFill>
                <a:latin typeface="Impact" pitchFamily="34" charset="0"/>
              </a:rPr>
              <a:t>Ikai</a:t>
            </a:r>
            <a:r>
              <a:rPr lang="en-US" sz="5200" dirty="0">
                <a:solidFill>
                  <a:srgbClr val="500050"/>
                </a:solidFill>
                <a:latin typeface="Impact" pitchFamily="34" charset="0"/>
              </a:rPr>
              <a:t> </a:t>
            </a:r>
            <a:r>
              <a:rPr lang="en-US" sz="5200" dirty="0" err="1">
                <a:solidFill>
                  <a:srgbClr val="500050"/>
                </a:solidFill>
                <a:latin typeface="Impact" pitchFamily="34" charset="0"/>
              </a:rPr>
              <a:t>Hamai</a:t>
            </a:r>
            <a:endParaRPr lang="en-US" sz="5200" dirty="0">
              <a:solidFill>
                <a:srgbClr val="500050"/>
              </a:solidFill>
              <a:latin typeface="Impact" pitchFamily="34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597275" y="4953000"/>
            <a:ext cx="2057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12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5400" dirty="0" err="1">
                <a:solidFill>
                  <a:srgbClr val="003300"/>
                </a:solidFill>
                <a:latin typeface="Impact" pitchFamily="34" charset="0"/>
              </a:rPr>
              <a:t>Hā</a:t>
            </a:r>
            <a:r>
              <a:rPr lang="en-US" sz="5400" dirty="0">
                <a:solidFill>
                  <a:srgbClr val="003300"/>
                </a:solidFill>
                <a:latin typeface="Impact" pitchFamily="34" charset="0"/>
              </a:rPr>
              <a:t> Mai</a:t>
            </a: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1752600" y="3895725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00FF"/>
              </a:gs>
              <a:gs pos="100000">
                <a:srgbClr val="003300"/>
              </a:gs>
            </a:gsLst>
            <a:lin ang="5400000" scaled="1"/>
          </a:gra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7239000" y="3895725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00FF"/>
              </a:gs>
              <a:gs pos="100000">
                <a:srgbClr val="003300"/>
              </a:gs>
            </a:gsLst>
            <a:lin ang="5400000" scaled="1"/>
          </a:gra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WordArt 8"/>
          <p:cNvSpPr>
            <a:spLocks noChangeArrowheads="1" noChangeShapeType="1" noTextEdit="1"/>
          </p:cNvSpPr>
          <p:nvPr/>
        </p:nvSpPr>
        <p:spPr bwMode="auto">
          <a:xfrm>
            <a:off x="838200" y="304800"/>
            <a:ext cx="7467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5000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5921" dir="2700000" sy="50000" kx="2115830" algn="bl" rotWithShape="0">
                    <a:srgbClr val="000099">
                      <a:alpha val="30000"/>
                    </a:srgbClr>
                  </a:outerShdw>
                </a:effectLst>
                <a:latin typeface="Arial Black"/>
              </a:rPr>
              <a:t>'Oku </a:t>
            </a:r>
            <a:r>
              <a:rPr lang="en-US" sz="3600" b="1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5000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5921" dir="2700000" sy="50000" kx="2115830" algn="bl" rotWithShape="0">
                    <a:srgbClr val="000099">
                      <a:alpha val="30000"/>
                    </a:srgbClr>
                  </a:outerShdw>
                </a:effectLst>
                <a:latin typeface="Arial Black"/>
              </a:rPr>
              <a:t>Hā</a:t>
            </a:r>
            <a:r>
              <a:rPr lang="en-US" sz="3600" b="1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5000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5921" dir="2700000" sy="50000" kx="2115830" algn="bl" rotWithShape="0">
                    <a:srgbClr val="000099">
                      <a:alpha val="30000"/>
                    </a:srgbClr>
                  </a:outerShdw>
                </a:effectLst>
                <a:latin typeface="Arial Black"/>
              </a:rPr>
              <a:t> he '</a:t>
            </a:r>
            <a:r>
              <a:rPr lang="en-US" sz="3600" b="1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5000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5921" dir="2700000" sy="50000" kx="2115830" algn="bl" rotWithShape="0">
                    <a:srgbClr val="000099">
                      <a:alpha val="30000"/>
                    </a:srgbClr>
                  </a:outerShdw>
                </a:effectLst>
                <a:latin typeface="Arial Black"/>
              </a:rPr>
              <a:t>Univēsi</a:t>
            </a:r>
            <a:endParaRPr lang="en-US" sz="3600" b="1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5000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dist="35921" dir="2700000" sy="50000" kx="2115830" algn="bl" rotWithShape="0">
                  <a:srgbClr val="000099">
                    <a:alpha val="3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3321" name="WordArt 9"/>
          <p:cNvSpPr>
            <a:spLocks noChangeArrowheads="1" noChangeShapeType="1" noTextEdit="1"/>
          </p:cNvSpPr>
          <p:nvPr/>
        </p:nvSpPr>
        <p:spPr bwMode="auto">
          <a:xfrm>
            <a:off x="533400" y="923925"/>
            <a:ext cx="8077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50000">
                      <a:srgbClr val="FFFF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5921" dir="2700000" sy="50000" kx="2115830" algn="bl" rotWithShape="0">
                    <a:srgbClr val="000099">
                      <a:alpha val="30000"/>
                    </a:srgbClr>
                  </a:outerShdw>
                </a:effectLst>
                <a:latin typeface="Arial Black"/>
              </a:rPr>
              <a:t>Hotau Fotunga 'e Ua</a:t>
            </a:r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838200" y="1914525"/>
            <a:ext cx="2133600" cy="20478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66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5200">
                <a:solidFill>
                  <a:srgbClr val="660066"/>
                </a:solidFill>
                <a:latin typeface="Impact" pitchFamily="34" charset="0"/>
              </a:rPr>
              <a:t>‘</a:t>
            </a:r>
            <a:r>
              <a:rPr lang="en-US" sz="4800">
                <a:solidFill>
                  <a:srgbClr val="660066"/>
                </a:solidFill>
                <a:latin typeface="Impact" pitchFamily="34" charset="0"/>
              </a:rPr>
              <a:t>Atamai</a:t>
            </a:r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>
            <a:off x="6324600" y="1914525"/>
            <a:ext cx="2133600" cy="20478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66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5000"/>
              </a:lnSpc>
            </a:pPr>
            <a:endParaRPr lang="en-US" sz="600" smtClean="0">
              <a:solidFill>
                <a:srgbClr val="660066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600" smtClean="0">
                <a:solidFill>
                  <a:srgbClr val="660066"/>
                </a:solidFill>
                <a:latin typeface="Impact" pitchFamily="34" charset="0"/>
              </a:rPr>
              <a:t>Mamani</a:t>
            </a:r>
            <a:endParaRPr lang="en-US" sz="3600">
              <a:solidFill>
                <a:srgbClr val="660066"/>
              </a:solidFill>
              <a:latin typeface="Arial Narrow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600">
                <a:solidFill>
                  <a:srgbClr val="660066"/>
                </a:solidFill>
                <a:latin typeface="Impact" pitchFamily="34" charset="0"/>
              </a:rPr>
              <a:t>Faka-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3600">
                <a:solidFill>
                  <a:srgbClr val="660066"/>
                </a:solidFill>
                <a:latin typeface="Impact" pitchFamily="34" charset="0"/>
              </a:rPr>
              <a:t>laumalie</a:t>
            </a:r>
          </a:p>
        </p:txBody>
      </p:sp>
    </p:spTree>
  </p:cSld>
  <p:clrMapOvr>
    <a:masterClrMapping/>
  </p:clrMapOvr>
  <p:transition spd="med" advClick="0" advTm="27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27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 autoUpdateAnimBg="0"/>
      <p:bldP spid="13315" grpId="0" animBg="1" autoUpdateAnimBg="0"/>
      <p:bldP spid="13316" grpId="0" autoUpdateAnimBg="0"/>
      <p:bldP spid="13317" grpId="0" autoUpdateAnimBg="0"/>
      <p:bldP spid="13318" grpId="0" animBg="1"/>
      <p:bldP spid="13319" grpId="0" animBg="1"/>
      <p:bldP spid="13320" grpId="0" animBg="1"/>
      <p:bldP spid="13321" grpId="0" animBg="1"/>
      <p:bldP spid="13322" grpId="0" animBg="1" autoUpdateAnimBg="0"/>
      <p:bldP spid="13323" grpId="0" animBg="1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2866</TotalTime>
  <Words>1386</Words>
  <Application>Microsoft PowerPoint</Application>
  <PresentationFormat>On-screen Show (4:3)</PresentationFormat>
  <Paragraphs>547</Paragraphs>
  <Slides>55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6" baseType="lpstr">
      <vt:lpstr>Arial</vt:lpstr>
      <vt:lpstr>Arial Black</vt:lpstr>
      <vt:lpstr>Times New Roman</vt:lpstr>
      <vt:lpstr>Impact</vt:lpstr>
      <vt:lpstr>Comic Sans MS</vt:lpstr>
      <vt:lpstr>Haettenschweiler</vt:lpstr>
      <vt:lpstr>Arial Narrow</vt:lpstr>
      <vt:lpstr>Arial Rounded MT Bold</vt:lpstr>
      <vt:lpstr>Wingdings</vt:lpstr>
      <vt:lpstr>Eurostile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de Watteville</dc:creator>
  <cp:lastModifiedBy>Eleonore</cp:lastModifiedBy>
  <cp:revision>201</cp:revision>
  <dcterms:created xsi:type="dcterms:W3CDTF">2003-01-27T06:41:25Z</dcterms:created>
  <dcterms:modified xsi:type="dcterms:W3CDTF">2009-01-31T19:39:16Z</dcterms:modified>
</cp:coreProperties>
</file>